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4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F7FFF"/>
    <a:srgbClr val="7DA8FF"/>
    <a:srgbClr val="669E40"/>
    <a:srgbClr val="5899D4"/>
    <a:srgbClr val="96B0DE"/>
    <a:srgbClr val="7AD0F6"/>
    <a:srgbClr val="FFCCCC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90" d="100"/>
          <a:sy n="90" d="100"/>
        </p:scale>
        <p:origin x="44" y="-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17E56-F51C-4721-903E-206A7E48FC0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D1A34-A6EA-44CC-9028-56C2E4E9F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5CB3-AF9D-4F3F-818C-1CC6F31D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0DE92-5199-48B0-9BE7-DDA8ACD0C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593C-FED6-4964-AC05-7C26095B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C7CC4-2A63-438C-B935-49226216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9C67-0C82-483C-9474-4F745FDA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ED96-7CC6-4B3A-B502-897AA13D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BC7F4-678E-4A4F-9FDA-3D6AA3E45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C43A-3272-4965-A125-1E525A41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6E81-495D-4639-9BBF-8AA70BCE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C3D6-55A4-4D7B-B62A-01BFA56E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C6C58-7790-4CEC-9472-E753E30E1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6EE95-21F7-4151-801F-9B261C04A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E0840-3122-46FE-AE92-267DB247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0F02-B2D4-4E40-B790-292B6A52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82C9-C2C4-4810-B833-D282F671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4BD3-6DB4-426E-92AB-7208E943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0EA8-0FC5-4831-B26E-D7C5773E5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D56B8-BB13-404A-BCF7-9DC759DF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5F53-57D5-40EF-BC9C-CB306C43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AB639-5B56-41AE-81E2-5002DA51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D4D8-F3CE-4271-AF2B-13E6FA1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3795-6E68-427D-A90F-EBCD9969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9D04-B3E5-45D1-BC1A-A33B4791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76064-E85F-4980-BBAA-500B03D4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7688-0143-4320-9B31-F410806E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544F-35D8-46EF-AB6C-1DB8AFAA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853D-8722-4AA5-B984-1C0DE583E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2374D-E7F2-4E00-B899-305C2A228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E7A1B-5467-4EEA-B5F9-AE03EE45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54BCF-EB65-4FE6-9D49-245DFB0C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40226-4550-4655-9B43-02B76F96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1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0F5F-AF99-476D-BC28-9F2BA078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E657C-B051-4ADA-8583-612AC6A42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8D9E1-4433-4474-BE1B-D87E8BA5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BF691-B6B2-4955-B930-4582218DC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6F0D8-5A15-44C4-BAE3-9228C2D9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D47CC-0F6D-4B49-BD01-78E754FB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1E267-7D81-4719-A349-E6B19F8FD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68A0D-B2F6-49E5-9156-A1FF4D0C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9404-D3FC-4207-80AB-985AE588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0BE02-B65D-405E-BB05-2E1EB178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08448-40A8-4C8C-B345-8F4EDD1C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3ED9D-7BBD-4E5C-A57C-F0F88E96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4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395F6-8D6D-4B5F-8D54-0E4B6C6C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90CB1-74E6-47C8-9410-30C146DA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896B-F241-4959-95AC-793E16FC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0313-8DCE-4E66-B19A-FFB27387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4C252-A7F8-47AC-97C0-90BFB844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55E7F-0F18-4CDB-87B3-D942802D5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D9F6D-37C9-4BEA-8636-CFC12938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D53E4-5244-4C13-9B6D-8299B129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FA592-FB2B-47B4-9684-869384C8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EE36-CC8F-429C-BE33-C4667BA9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B465D-F1F3-4A80-A7F7-C395E93B5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79BF5-2609-4E3E-8C20-C88DB8D14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70711-9285-4B4C-974E-7BC3A799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850AD-A63C-440E-93A3-E515F20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997B5-C513-4538-A6F1-A98FD8A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5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17EB-46BC-47CC-A16C-0EC76C83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BA23-BD9C-4766-9D85-EE5D76290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519FA-B16B-4264-8882-46DD099E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8E438-6E4D-4679-8A5E-C798C43F4D3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28D1-2D3E-44B5-B574-F66EBE458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D7E8-9ECC-4847-95D4-693993632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457F-BD15-4A02-8E68-78791A99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40.sv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7.svg"/><Relationship Id="rId40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1;p2">
            <a:extLst>
              <a:ext uri="{FF2B5EF4-FFF2-40B4-BE49-F238E27FC236}">
                <a16:creationId xmlns:a16="http://schemas.microsoft.com/office/drawing/2014/main" id="{9FFC3FED-F281-48A6-93C2-7475215646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93548" y="3564983"/>
            <a:ext cx="369291" cy="1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2;p2">
            <a:extLst>
              <a:ext uri="{FF2B5EF4-FFF2-40B4-BE49-F238E27FC236}">
                <a16:creationId xmlns:a16="http://schemas.microsoft.com/office/drawing/2014/main" id="{E0EAFE1D-AB5B-494D-A8B7-FD239041F9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55281" y="4146881"/>
            <a:ext cx="434724" cy="12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;p2">
            <a:extLst>
              <a:ext uri="{FF2B5EF4-FFF2-40B4-BE49-F238E27FC236}">
                <a16:creationId xmlns:a16="http://schemas.microsoft.com/office/drawing/2014/main" id="{0AEEDE77-BF0A-4A30-99BB-F639860C28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998434" y="4197834"/>
            <a:ext cx="313087" cy="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0;p2">
            <a:extLst>
              <a:ext uri="{FF2B5EF4-FFF2-40B4-BE49-F238E27FC236}">
                <a16:creationId xmlns:a16="http://schemas.microsoft.com/office/drawing/2014/main" id="{8CCE69F2-C227-4048-8E56-129D3287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52304" y="3698519"/>
            <a:ext cx="603991" cy="2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2;p2">
            <a:extLst>
              <a:ext uri="{FF2B5EF4-FFF2-40B4-BE49-F238E27FC236}">
                <a16:creationId xmlns:a16="http://schemas.microsoft.com/office/drawing/2014/main" id="{1D11BD99-85BC-42A6-A212-1E3AB5B34B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907371" y="4317022"/>
            <a:ext cx="540951" cy="1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2">
            <a:extLst>
              <a:ext uri="{FF2B5EF4-FFF2-40B4-BE49-F238E27FC236}">
                <a16:creationId xmlns:a16="http://schemas.microsoft.com/office/drawing/2014/main" id="{78357797-7337-4179-81CB-16669BCBA6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10006" y="4364342"/>
            <a:ext cx="784187" cy="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7;p2">
            <a:extLst>
              <a:ext uri="{FF2B5EF4-FFF2-40B4-BE49-F238E27FC236}">
                <a16:creationId xmlns:a16="http://schemas.microsoft.com/office/drawing/2014/main" id="{9F14E8ED-79E3-45C1-AA47-064C34A114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394193" y="4304689"/>
            <a:ext cx="369318" cy="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;p3">
            <a:extLst>
              <a:ext uri="{FF2B5EF4-FFF2-40B4-BE49-F238E27FC236}">
                <a16:creationId xmlns:a16="http://schemas.microsoft.com/office/drawing/2014/main" id="{0004956E-14FE-415F-A8EF-13ACDBEA4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75966" y="4854541"/>
            <a:ext cx="535663" cy="2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4;p3">
            <a:extLst>
              <a:ext uri="{FF2B5EF4-FFF2-40B4-BE49-F238E27FC236}">
                <a16:creationId xmlns:a16="http://schemas.microsoft.com/office/drawing/2014/main" id="{3151C587-750F-4458-A6A9-3409784CDB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89736" y="4145538"/>
            <a:ext cx="543367" cy="2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9;p3">
            <a:extLst>
              <a:ext uri="{FF2B5EF4-FFF2-40B4-BE49-F238E27FC236}">
                <a16:creationId xmlns:a16="http://schemas.microsoft.com/office/drawing/2014/main" id="{F0CDAD51-529C-409B-9E30-454630284CF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08440" y="3367494"/>
            <a:ext cx="533071" cy="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4;p3">
            <a:extLst>
              <a:ext uri="{FF2B5EF4-FFF2-40B4-BE49-F238E27FC236}">
                <a16:creationId xmlns:a16="http://schemas.microsoft.com/office/drawing/2014/main" id="{1435D531-233C-4424-81B8-D7644B5808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47283" y="4214953"/>
            <a:ext cx="635450" cy="1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6;p3">
            <a:extLst>
              <a:ext uri="{FF2B5EF4-FFF2-40B4-BE49-F238E27FC236}">
                <a16:creationId xmlns:a16="http://schemas.microsoft.com/office/drawing/2014/main" id="{4A2F6F46-5AF6-4FCB-ABD1-30E762026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10540" y="4085927"/>
            <a:ext cx="535870" cy="1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8;p3">
            <a:extLst>
              <a:ext uri="{FF2B5EF4-FFF2-40B4-BE49-F238E27FC236}">
                <a16:creationId xmlns:a16="http://schemas.microsoft.com/office/drawing/2014/main" id="{07CB9252-1663-49B6-ADDB-D92E881DD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41019" y="3139746"/>
            <a:ext cx="518333" cy="1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5;p4">
            <a:extLst>
              <a:ext uri="{FF2B5EF4-FFF2-40B4-BE49-F238E27FC236}">
                <a16:creationId xmlns:a16="http://schemas.microsoft.com/office/drawing/2014/main" id="{739F7042-80DE-40EC-AE15-E4CC0BDBBB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35026" y="3796481"/>
            <a:ext cx="242821" cy="2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47;p4">
            <a:extLst>
              <a:ext uri="{FF2B5EF4-FFF2-40B4-BE49-F238E27FC236}">
                <a16:creationId xmlns:a16="http://schemas.microsoft.com/office/drawing/2014/main" id="{36E0D212-0F10-45F4-BCE1-A3070984B8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71653" y="4631668"/>
            <a:ext cx="387964" cy="1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9;p4">
            <a:extLst>
              <a:ext uri="{FF2B5EF4-FFF2-40B4-BE49-F238E27FC236}">
                <a16:creationId xmlns:a16="http://schemas.microsoft.com/office/drawing/2014/main" id="{FA595FFE-C194-416A-B90E-592F855ACA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96247" y="3983212"/>
            <a:ext cx="422853" cy="1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51;p4">
            <a:extLst>
              <a:ext uri="{FF2B5EF4-FFF2-40B4-BE49-F238E27FC236}">
                <a16:creationId xmlns:a16="http://schemas.microsoft.com/office/drawing/2014/main" id="{9EE62BD5-D2E4-4FF1-8199-AE0EB3F55E7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794808" y="4385271"/>
            <a:ext cx="518857" cy="2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3;p4">
            <a:extLst>
              <a:ext uri="{FF2B5EF4-FFF2-40B4-BE49-F238E27FC236}">
                <a16:creationId xmlns:a16="http://schemas.microsoft.com/office/drawing/2014/main" id="{36404354-42FD-49A4-8B25-1F163571B0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66258" y="4688502"/>
            <a:ext cx="484507" cy="2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5;p4">
            <a:extLst>
              <a:ext uri="{FF2B5EF4-FFF2-40B4-BE49-F238E27FC236}">
                <a16:creationId xmlns:a16="http://schemas.microsoft.com/office/drawing/2014/main" id="{7CEFD56D-90B1-4ACC-906D-4320EEE363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03714" y="4522664"/>
            <a:ext cx="369318" cy="2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57;p4">
            <a:extLst>
              <a:ext uri="{FF2B5EF4-FFF2-40B4-BE49-F238E27FC236}">
                <a16:creationId xmlns:a16="http://schemas.microsoft.com/office/drawing/2014/main" id="{33BE702E-4132-4B40-ACCD-89C70D2D4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407248" y="4491238"/>
            <a:ext cx="384721" cy="2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9;p4">
            <a:extLst>
              <a:ext uri="{FF2B5EF4-FFF2-40B4-BE49-F238E27FC236}">
                <a16:creationId xmlns:a16="http://schemas.microsoft.com/office/drawing/2014/main" id="{5C50B76D-E15F-49D6-8868-E618121EE0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3697294" y="3704468"/>
            <a:ext cx="400737" cy="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61;p4">
            <a:extLst>
              <a:ext uri="{FF2B5EF4-FFF2-40B4-BE49-F238E27FC236}">
                <a16:creationId xmlns:a16="http://schemas.microsoft.com/office/drawing/2014/main" id="{4FCCE751-9D5C-44D4-A263-A202197E6A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17191" y="3854431"/>
            <a:ext cx="381138" cy="2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68;p5">
            <a:extLst>
              <a:ext uri="{FF2B5EF4-FFF2-40B4-BE49-F238E27FC236}">
                <a16:creationId xmlns:a16="http://schemas.microsoft.com/office/drawing/2014/main" id="{E3586D28-94B8-4B9F-9656-4D2591E261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86056" y="4672082"/>
            <a:ext cx="425774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0;p5">
            <a:extLst>
              <a:ext uri="{FF2B5EF4-FFF2-40B4-BE49-F238E27FC236}">
                <a16:creationId xmlns:a16="http://schemas.microsoft.com/office/drawing/2014/main" id="{EC08D084-E53E-4398-B342-CFBDADE6C4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38851" y="2914911"/>
            <a:ext cx="436554" cy="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2;p5">
            <a:extLst>
              <a:ext uri="{FF2B5EF4-FFF2-40B4-BE49-F238E27FC236}">
                <a16:creationId xmlns:a16="http://schemas.microsoft.com/office/drawing/2014/main" id="{1B4C1901-4A8E-493D-9D61-13365E7CA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5736644" y="3873093"/>
            <a:ext cx="414185" cy="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4;p5">
            <a:extLst>
              <a:ext uri="{FF2B5EF4-FFF2-40B4-BE49-F238E27FC236}">
                <a16:creationId xmlns:a16="http://schemas.microsoft.com/office/drawing/2014/main" id="{EA06A562-14D8-47B8-8821-F5F4613ACA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68310" y="3059055"/>
            <a:ext cx="406449" cy="2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6;p5">
            <a:extLst>
              <a:ext uri="{FF2B5EF4-FFF2-40B4-BE49-F238E27FC236}">
                <a16:creationId xmlns:a16="http://schemas.microsoft.com/office/drawing/2014/main" id="{279E483B-41EA-4D73-A281-386658647F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57128" y="3605816"/>
            <a:ext cx="502224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8;p5">
            <a:extLst>
              <a:ext uri="{FF2B5EF4-FFF2-40B4-BE49-F238E27FC236}">
                <a16:creationId xmlns:a16="http://schemas.microsoft.com/office/drawing/2014/main" id="{84011344-7F99-4227-8A1C-898815CD187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57719" y="4882772"/>
            <a:ext cx="460126" cy="2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80;p5">
            <a:extLst>
              <a:ext uri="{FF2B5EF4-FFF2-40B4-BE49-F238E27FC236}">
                <a16:creationId xmlns:a16="http://schemas.microsoft.com/office/drawing/2014/main" id="{E3C5C6EE-EEDC-4303-9BD4-D29B82CBDE7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26514" y="2848219"/>
            <a:ext cx="378009" cy="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2;p5">
            <a:extLst>
              <a:ext uri="{FF2B5EF4-FFF2-40B4-BE49-F238E27FC236}">
                <a16:creationId xmlns:a16="http://schemas.microsoft.com/office/drawing/2014/main" id="{DDEA9227-9525-4C56-BD93-8553A14C09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20203" y="4118042"/>
            <a:ext cx="435924" cy="24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E05C9F5-8E86-41F6-B3FE-1EDA9EAE953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2039" t="27770" r="13705" b="28552"/>
          <a:stretch/>
        </p:blipFill>
        <p:spPr>
          <a:xfrm>
            <a:off x="3503222" y="3467395"/>
            <a:ext cx="300308" cy="228600"/>
          </a:xfrm>
          <a:prstGeom prst="rect">
            <a:avLst/>
          </a:prstGeom>
        </p:spPr>
      </p:pic>
      <p:pic>
        <p:nvPicPr>
          <p:cNvPr id="63" name="Google Shape;188;p6">
            <a:extLst>
              <a:ext uri="{FF2B5EF4-FFF2-40B4-BE49-F238E27FC236}">
                <a16:creationId xmlns:a16="http://schemas.microsoft.com/office/drawing/2014/main" id="{48973F41-1063-440A-8717-D863B93DC9FD}"/>
              </a:ext>
            </a:extLst>
          </p:cNvPr>
          <p:cNvPicPr preferRelativeResize="0"/>
          <p:nvPr/>
        </p:nvPicPr>
        <p:blipFill rotWithShape="1">
          <a:blip r:embed="rId3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47783" y="4424688"/>
            <a:ext cx="479967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0;p6">
            <a:extLst>
              <a:ext uri="{FF2B5EF4-FFF2-40B4-BE49-F238E27FC236}">
                <a16:creationId xmlns:a16="http://schemas.microsoft.com/office/drawing/2014/main" id="{094BE7A2-1A4D-4E5E-ABBA-32CEF9AD41F7}"/>
              </a:ext>
            </a:extLst>
          </p:cNvPr>
          <p:cNvPicPr preferRelativeResize="0"/>
          <p:nvPr/>
        </p:nvPicPr>
        <p:blipFill rotWithShape="1">
          <a:blip r:embed="rId3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54055" y="3889393"/>
            <a:ext cx="397462" cy="2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6;p13">
            <a:extLst>
              <a:ext uri="{FF2B5EF4-FFF2-40B4-BE49-F238E27FC236}">
                <a16:creationId xmlns:a16="http://schemas.microsoft.com/office/drawing/2014/main" id="{4C4E2624-7F13-4DF9-BEAE-C873842DFE26}"/>
              </a:ext>
            </a:extLst>
          </p:cNvPr>
          <p:cNvPicPr preferRelativeResize="0"/>
          <p:nvPr/>
        </p:nvPicPr>
        <p:blipFill rotWithShape="1">
          <a:blip r:embed="rId3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2187" y="2204415"/>
            <a:ext cx="885815" cy="596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F495-4DFA-4B4C-BE7C-0BF646F797AA}"/>
              </a:ext>
            </a:extLst>
          </p:cNvPr>
          <p:cNvSpPr txBox="1"/>
          <p:nvPr/>
        </p:nvSpPr>
        <p:spPr>
          <a:xfrm>
            <a:off x="3190240" y="1655425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AFSC GAP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C528B-851F-4398-B7D6-451228B5473D}"/>
              </a:ext>
            </a:extLst>
          </p:cNvPr>
          <p:cNvGrpSpPr/>
          <p:nvPr/>
        </p:nvGrpSpPr>
        <p:grpSpPr>
          <a:xfrm rot="20700000">
            <a:off x="3538625" y="2524100"/>
            <a:ext cx="3604040" cy="2078429"/>
            <a:chOff x="18661503" y="3121039"/>
            <a:chExt cx="21705958" cy="125176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203690-AFCD-467C-96D3-72837A11FAC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277F4F-E9B3-4021-8BC4-8653559EB0B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9B490D9-1158-490F-B0E8-E51FCD811A14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ED9AC77-5786-42F7-B7DC-F1598C5D6E4C}"/>
                </a:ext>
              </a:extLst>
            </p:cNvPr>
            <p:cNvSpPr/>
            <p:nvPr/>
          </p:nvSpPr>
          <p:spPr>
            <a:xfrm rot="1435082">
              <a:off x="23906944" y="7235705"/>
              <a:ext cx="4525865" cy="4375797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F03275-0099-432A-AF01-1F035E73CD05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BE1A81-ED44-488A-B630-9BD641BE8C22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152E4954-B1CC-4989-91E6-8CC9F3C32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E6875CA-C5D9-4814-A8C1-651622B56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85E0750-DBF2-48C3-B69A-B504A7ED4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1789D8CC-EEA5-415A-8BB5-E85998D0B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14010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A95F-7FA2-4E0E-BDF6-85A0C659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119243-7A13-483A-9C55-FF5F8473A2F6}"/>
              </a:ext>
            </a:extLst>
          </p:cNvPr>
          <p:cNvGrpSpPr/>
          <p:nvPr/>
        </p:nvGrpSpPr>
        <p:grpSpPr>
          <a:xfrm>
            <a:off x="604680" y="2152452"/>
            <a:ext cx="4330927" cy="2907016"/>
            <a:chOff x="4246543" y="1703930"/>
            <a:chExt cx="4330927" cy="29070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B75D0-F2B1-4F6E-BFF2-BD214E8F0E66}"/>
                </a:ext>
              </a:extLst>
            </p:cNvPr>
            <p:cNvSpPr txBox="1"/>
            <p:nvPr/>
          </p:nvSpPr>
          <p:spPr>
            <a:xfrm>
              <a:off x="4246543" y="2169182"/>
              <a:ext cx="22702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2">
                      <a:lumMod val="50000"/>
                      <a:alpha val="50000"/>
                    </a:schemeClr>
                  </a:solidFill>
                  <a:latin typeface="Arial Narrow" panose="020B0606020202030204" pitchFamily="34" charset="0"/>
                </a:rPr>
                <a:t>&lt;°//&gt;&lt;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623FC16-92BE-4D2F-998E-007C36EF8739}"/>
                </a:ext>
              </a:extLst>
            </p:cNvPr>
            <p:cNvGrpSpPr/>
            <p:nvPr/>
          </p:nvGrpSpPr>
          <p:grpSpPr>
            <a:xfrm>
              <a:off x="4476601" y="2332999"/>
              <a:ext cx="4100869" cy="2209686"/>
              <a:chOff x="191732" y="964547"/>
              <a:chExt cx="4100869" cy="2209686"/>
            </a:xfrm>
          </p:grpSpPr>
          <p:pic>
            <p:nvPicPr>
              <p:cNvPr id="19" name="Google Shape;101;p2">
                <a:extLst>
                  <a:ext uri="{FF2B5EF4-FFF2-40B4-BE49-F238E27FC236}">
                    <a16:creationId xmlns:a16="http://schemas.microsoft.com/office/drawing/2014/main" id="{CCCA78A9-821E-40CB-89F3-4AF6BE19D2F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6886" y="2133516"/>
                <a:ext cx="369291" cy="124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102;p2">
                <a:extLst>
                  <a:ext uri="{FF2B5EF4-FFF2-40B4-BE49-F238E27FC236}">
                    <a16:creationId xmlns:a16="http://schemas.microsoft.com/office/drawing/2014/main" id="{B7EE7C92-8A24-4E3C-B498-12608DFDA9D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65630" y="2581342"/>
                <a:ext cx="434724" cy="120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08;p2">
                <a:extLst>
                  <a:ext uri="{FF2B5EF4-FFF2-40B4-BE49-F238E27FC236}">
                    <a16:creationId xmlns:a16="http://schemas.microsoft.com/office/drawing/2014/main" id="{64D7E5D7-59A6-47E0-B5DD-8AE2CEA136B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881772" y="2766367"/>
                <a:ext cx="313087" cy="87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0;p2">
                <a:extLst>
                  <a:ext uri="{FF2B5EF4-FFF2-40B4-BE49-F238E27FC236}">
                    <a16:creationId xmlns:a16="http://schemas.microsoft.com/office/drawing/2014/main" id="{D126216F-B780-4E42-84E9-3F79BA24CD5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5642" y="2267052"/>
                <a:ext cx="603991" cy="281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12;p2">
                <a:extLst>
                  <a:ext uri="{FF2B5EF4-FFF2-40B4-BE49-F238E27FC236}">
                    <a16:creationId xmlns:a16="http://schemas.microsoft.com/office/drawing/2014/main" id="{68A3E402-32EC-4C7A-87A9-EED633A6A22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29709" y="1232750"/>
                <a:ext cx="540951" cy="18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115;p2">
                <a:extLst>
                  <a:ext uri="{FF2B5EF4-FFF2-40B4-BE49-F238E27FC236}">
                    <a16:creationId xmlns:a16="http://schemas.microsoft.com/office/drawing/2014/main" id="{03B6FDEB-72D8-4C11-A273-A4CF37ABEA4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91732" y="2181636"/>
                <a:ext cx="784187" cy="24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17;p2">
                <a:extLst>
                  <a:ext uri="{FF2B5EF4-FFF2-40B4-BE49-F238E27FC236}">
                    <a16:creationId xmlns:a16="http://schemas.microsoft.com/office/drawing/2014/main" id="{BE336728-655C-4925-8684-C92C5759B8E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4597" y="1717540"/>
                <a:ext cx="369318" cy="86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23;p3">
                <a:extLst>
                  <a:ext uri="{FF2B5EF4-FFF2-40B4-BE49-F238E27FC236}">
                    <a16:creationId xmlns:a16="http://schemas.microsoft.com/office/drawing/2014/main" id="{3DCF3F2E-ECEC-4674-A20E-B29C83608E5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50510" y="964547"/>
                <a:ext cx="535663" cy="2178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124;p3">
                <a:extLst>
                  <a:ext uri="{FF2B5EF4-FFF2-40B4-BE49-F238E27FC236}">
                    <a16:creationId xmlns:a16="http://schemas.microsoft.com/office/drawing/2014/main" id="{2632168F-36CA-42C8-9F02-AB4F4282B17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3074" y="2714071"/>
                <a:ext cx="543367" cy="202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129;p3">
                <a:extLst>
                  <a:ext uri="{FF2B5EF4-FFF2-40B4-BE49-F238E27FC236}">
                    <a16:creationId xmlns:a16="http://schemas.microsoft.com/office/drawing/2014/main" id="{C74D17DF-E349-446E-B6E6-F5B03447EB7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91778" y="1936027"/>
                <a:ext cx="533071" cy="23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34;p3">
                <a:extLst>
                  <a:ext uri="{FF2B5EF4-FFF2-40B4-BE49-F238E27FC236}">
                    <a16:creationId xmlns:a16="http://schemas.microsoft.com/office/drawing/2014/main" id="{FC413992-E264-4E18-B3DE-F335EBB7DCC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130621" y="2783486"/>
                <a:ext cx="635450" cy="159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136;p3">
                <a:extLst>
                  <a:ext uri="{FF2B5EF4-FFF2-40B4-BE49-F238E27FC236}">
                    <a16:creationId xmlns:a16="http://schemas.microsoft.com/office/drawing/2014/main" id="{B5A84EB4-7FC0-4F42-9A10-589AD829A7C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693878" y="2654460"/>
                <a:ext cx="535870" cy="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138;p3">
                <a:extLst>
                  <a:ext uri="{FF2B5EF4-FFF2-40B4-BE49-F238E27FC236}">
                    <a16:creationId xmlns:a16="http://schemas.microsoft.com/office/drawing/2014/main" id="{054C0B8B-F3B0-4F95-AD52-F6E1D492DA5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24357" y="1708279"/>
                <a:ext cx="518333" cy="198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145;p4">
                <a:extLst>
                  <a:ext uri="{FF2B5EF4-FFF2-40B4-BE49-F238E27FC236}">
                    <a16:creationId xmlns:a16="http://schemas.microsoft.com/office/drawing/2014/main" id="{4F91583C-92B9-4483-9571-1DA031A9AE6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75378" y="2279028"/>
                <a:ext cx="242821" cy="260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147;p4">
                <a:extLst>
                  <a:ext uri="{FF2B5EF4-FFF2-40B4-BE49-F238E27FC236}">
                    <a16:creationId xmlns:a16="http://schemas.microsoft.com/office/drawing/2014/main" id="{E6F6FA6A-6483-408B-BF15-8AEFC196195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58047" y="1966826"/>
                <a:ext cx="387964" cy="18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149;p4">
                <a:extLst>
                  <a:ext uri="{FF2B5EF4-FFF2-40B4-BE49-F238E27FC236}">
                    <a16:creationId xmlns:a16="http://schemas.microsoft.com/office/drawing/2014/main" id="{0856BFB1-679D-4A07-B8EC-A15AE1E1C31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27881" y="2041871"/>
                <a:ext cx="422853" cy="1813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151;p4">
                <a:extLst>
                  <a:ext uri="{FF2B5EF4-FFF2-40B4-BE49-F238E27FC236}">
                    <a16:creationId xmlns:a16="http://schemas.microsoft.com/office/drawing/2014/main" id="{FD0B721E-1491-4C68-AF93-3E47BF8EBF5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78146" y="2953804"/>
                <a:ext cx="518857" cy="220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153;p4">
                <a:extLst>
                  <a:ext uri="{FF2B5EF4-FFF2-40B4-BE49-F238E27FC236}">
                    <a16:creationId xmlns:a16="http://schemas.microsoft.com/office/drawing/2014/main" id="{26D624CB-B105-4541-9FC3-8ED8C8E40C3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8034" y="1215624"/>
                <a:ext cx="484507" cy="239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155;p4">
                <a:extLst>
                  <a:ext uri="{FF2B5EF4-FFF2-40B4-BE49-F238E27FC236}">
                    <a16:creationId xmlns:a16="http://schemas.microsoft.com/office/drawing/2014/main" id="{284E8BEB-404F-4111-A3B3-38C57DB7BA8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06961" y="1464103"/>
                <a:ext cx="369318" cy="21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157;p4">
                <a:extLst>
                  <a:ext uri="{FF2B5EF4-FFF2-40B4-BE49-F238E27FC236}">
                    <a16:creationId xmlns:a16="http://schemas.microsoft.com/office/drawing/2014/main" id="{05BBFDD4-1DB5-4340-9803-52B1BC90B73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277531" y="1471762"/>
                <a:ext cx="384721" cy="209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159;p4">
                <a:extLst>
                  <a:ext uri="{FF2B5EF4-FFF2-40B4-BE49-F238E27FC236}">
                    <a16:creationId xmlns:a16="http://schemas.microsoft.com/office/drawing/2014/main" id="{E9C83355-9F43-4BD8-B666-A9ABF3AD200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54134" y="1932256"/>
                <a:ext cx="400737" cy="180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161;p4">
                <a:extLst>
                  <a:ext uri="{FF2B5EF4-FFF2-40B4-BE49-F238E27FC236}">
                    <a16:creationId xmlns:a16="http://schemas.microsoft.com/office/drawing/2014/main" id="{F55B56DA-0B3A-463B-90BF-1227CA7B220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400529" y="2422964"/>
                <a:ext cx="381138" cy="232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168;p5">
                <a:extLst>
                  <a:ext uri="{FF2B5EF4-FFF2-40B4-BE49-F238E27FC236}">
                    <a16:creationId xmlns:a16="http://schemas.microsoft.com/office/drawing/2014/main" id="{4F50F35A-C6FA-4BB0-B715-7D9FD68B561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8760" y="2485972"/>
                <a:ext cx="425774" cy="1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170;p5">
                <a:extLst>
                  <a:ext uri="{FF2B5EF4-FFF2-40B4-BE49-F238E27FC236}">
                    <a16:creationId xmlns:a16="http://schemas.microsoft.com/office/drawing/2014/main" id="{BC029A0A-0503-40D3-A796-EC243FC3E48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22189" y="1483444"/>
                <a:ext cx="436554" cy="19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172;p5">
                <a:extLst>
                  <a:ext uri="{FF2B5EF4-FFF2-40B4-BE49-F238E27FC236}">
                    <a16:creationId xmlns:a16="http://schemas.microsoft.com/office/drawing/2014/main" id="{9910C0CB-0626-49EF-9C51-32080B3F5DE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619982" y="2441626"/>
                <a:ext cx="414185" cy="245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174;p5">
                <a:extLst>
                  <a:ext uri="{FF2B5EF4-FFF2-40B4-BE49-F238E27FC236}">
                    <a16:creationId xmlns:a16="http://schemas.microsoft.com/office/drawing/2014/main" id="{0183F942-E56A-48B7-B14B-7A5771CF33D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451648" y="1627588"/>
                <a:ext cx="406449" cy="236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176;p5">
                <a:extLst>
                  <a:ext uri="{FF2B5EF4-FFF2-40B4-BE49-F238E27FC236}">
                    <a16:creationId xmlns:a16="http://schemas.microsoft.com/office/drawing/2014/main" id="{E5C51EDE-B94C-4C34-989A-E7FCAD7164D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40466" y="2174349"/>
                <a:ext cx="502224" cy="282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178;p5">
                <a:extLst>
                  <a:ext uri="{FF2B5EF4-FFF2-40B4-BE49-F238E27FC236}">
                    <a16:creationId xmlns:a16="http://schemas.microsoft.com/office/drawing/2014/main" id="{07C34CA3-A4F4-4A71-BAA5-A3FFC624788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370717" y="1760616"/>
                <a:ext cx="460126" cy="235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180;p5">
                <a:extLst>
                  <a:ext uri="{FF2B5EF4-FFF2-40B4-BE49-F238E27FC236}">
                    <a16:creationId xmlns:a16="http://schemas.microsoft.com/office/drawing/2014/main" id="{45813F8F-D027-48E3-90B4-56539CF7838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09852" y="1416752"/>
                <a:ext cx="378009" cy="25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82;p5">
                <a:extLst>
                  <a:ext uri="{FF2B5EF4-FFF2-40B4-BE49-F238E27FC236}">
                    <a16:creationId xmlns:a16="http://schemas.microsoft.com/office/drawing/2014/main" id="{09623FCF-8B4B-4FF2-A076-3548EBF91DD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03541" y="2686575"/>
                <a:ext cx="435924" cy="243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E3D27FAD-A3AD-4F78-90AD-C7DA2A134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l="12039" t="27770" r="13705" b="28552"/>
              <a:stretch/>
            </p:blipFill>
            <p:spPr>
              <a:xfrm>
                <a:off x="521418" y="1335087"/>
                <a:ext cx="300308" cy="228600"/>
              </a:xfrm>
              <a:prstGeom prst="rect">
                <a:avLst/>
              </a:prstGeom>
            </p:spPr>
          </p:pic>
          <p:pic>
            <p:nvPicPr>
              <p:cNvPr id="50" name="Google Shape;188;p6">
                <a:extLst>
                  <a:ext uri="{FF2B5EF4-FFF2-40B4-BE49-F238E27FC236}">
                    <a16:creationId xmlns:a16="http://schemas.microsoft.com/office/drawing/2014/main" id="{2375EB70-822B-4EFE-AAA4-72F30412F030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812634" y="1711927"/>
                <a:ext cx="479967" cy="247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190;p6">
                <a:extLst>
                  <a:ext uri="{FF2B5EF4-FFF2-40B4-BE49-F238E27FC236}">
                    <a16:creationId xmlns:a16="http://schemas.microsoft.com/office/drawing/2014/main" id="{A2B2EBC8-98F5-4C61-BC76-4B3BC2E6F2E4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94865" y="2500456"/>
                <a:ext cx="397462" cy="2603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F6C60E-1755-4504-9D04-9BF79CB1ABEF}"/>
                </a:ext>
              </a:extLst>
            </p:cNvPr>
            <p:cNvGrpSpPr/>
            <p:nvPr/>
          </p:nvGrpSpPr>
          <p:grpSpPr>
            <a:xfrm>
              <a:off x="4485040" y="2229983"/>
              <a:ext cx="3908719" cy="2380963"/>
              <a:chOff x="4871406" y="2738699"/>
              <a:chExt cx="3908719" cy="238096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6B339D-F43E-4F57-8B45-7D5F8AA50E6F}"/>
                  </a:ext>
                </a:extLst>
              </p:cNvPr>
              <p:cNvSpPr/>
              <p:nvPr/>
            </p:nvSpPr>
            <p:spPr>
              <a:xfrm>
                <a:off x="6237028" y="3712191"/>
                <a:ext cx="2424752" cy="1331631"/>
              </a:xfrm>
              <a:custGeom>
                <a:avLst/>
                <a:gdLst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31511 w 2428717"/>
                  <a:gd name="connsiteY16" fmla="*/ 1164609 h 1330996"/>
                  <a:gd name="connsiteX17" fmla="*/ 377004 w 2428717"/>
                  <a:gd name="connsiteY17" fmla="*/ 1150961 h 1330996"/>
                  <a:gd name="connsiteX18" fmla="*/ 395201 w 2428717"/>
                  <a:gd name="connsiteY18" fmla="*/ 1123666 h 1330996"/>
                  <a:gd name="connsiteX19" fmla="*/ 404299 w 2428717"/>
                  <a:gd name="connsiteY19" fmla="*/ 1110018 h 1330996"/>
                  <a:gd name="connsiteX20" fmla="*/ 417947 w 2428717"/>
                  <a:gd name="connsiteY20" fmla="*/ 1105469 h 1330996"/>
                  <a:gd name="connsiteX21" fmla="*/ 431595 w 2428717"/>
                  <a:gd name="connsiteY21" fmla="*/ 1096370 h 1330996"/>
                  <a:gd name="connsiteX22" fmla="*/ 445242 w 2428717"/>
                  <a:gd name="connsiteY22" fmla="*/ 1091821 h 1330996"/>
                  <a:gd name="connsiteX23" fmla="*/ 522580 w 2428717"/>
                  <a:gd name="connsiteY23" fmla="*/ 1082722 h 1330996"/>
                  <a:gd name="connsiteX24" fmla="*/ 572622 w 2428717"/>
                  <a:gd name="connsiteY24" fmla="*/ 1073624 h 1330996"/>
                  <a:gd name="connsiteX25" fmla="*/ 595368 w 2428717"/>
                  <a:gd name="connsiteY25" fmla="*/ 1096370 h 1330996"/>
                  <a:gd name="connsiteX26" fmla="*/ 609016 w 2428717"/>
                  <a:gd name="connsiteY26" fmla="*/ 1087272 h 1330996"/>
                  <a:gd name="connsiteX27" fmla="*/ 613565 w 2428717"/>
                  <a:gd name="connsiteY27" fmla="*/ 1032681 h 1330996"/>
                  <a:gd name="connsiteX28" fmla="*/ 690902 w 2428717"/>
                  <a:gd name="connsiteY28" fmla="*/ 1028131 h 1330996"/>
                  <a:gd name="connsiteX29" fmla="*/ 718198 w 2428717"/>
                  <a:gd name="connsiteY29" fmla="*/ 1019033 h 1330996"/>
                  <a:gd name="connsiteX30" fmla="*/ 731845 w 2428717"/>
                  <a:gd name="connsiteY30" fmla="*/ 1005385 h 1330996"/>
                  <a:gd name="connsiteX31" fmla="*/ 772789 w 2428717"/>
                  <a:gd name="connsiteY31" fmla="*/ 982639 h 1330996"/>
                  <a:gd name="connsiteX32" fmla="*/ 795535 w 2428717"/>
                  <a:gd name="connsiteY32" fmla="*/ 978090 h 1330996"/>
                  <a:gd name="connsiteX33" fmla="*/ 822831 w 2428717"/>
                  <a:gd name="connsiteY33" fmla="*/ 968991 h 1330996"/>
                  <a:gd name="connsiteX34" fmla="*/ 850126 w 2428717"/>
                  <a:gd name="connsiteY34" fmla="*/ 941696 h 1330996"/>
                  <a:gd name="connsiteX35" fmla="*/ 877422 w 2428717"/>
                  <a:gd name="connsiteY35" fmla="*/ 928048 h 1330996"/>
                  <a:gd name="connsiteX36" fmla="*/ 891069 w 2428717"/>
                  <a:gd name="connsiteY36" fmla="*/ 923499 h 1330996"/>
                  <a:gd name="connsiteX37" fmla="*/ 904717 w 2428717"/>
                  <a:gd name="connsiteY37" fmla="*/ 914400 h 1330996"/>
                  <a:gd name="connsiteX38" fmla="*/ 922914 w 2428717"/>
                  <a:gd name="connsiteY38" fmla="*/ 909851 h 1330996"/>
                  <a:gd name="connsiteX39" fmla="*/ 927463 w 2428717"/>
                  <a:gd name="connsiteY39" fmla="*/ 896203 h 1330996"/>
                  <a:gd name="connsiteX40" fmla="*/ 941111 w 2428717"/>
                  <a:gd name="connsiteY40" fmla="*/ 887105 h 1330996"/>
                  <a:gd name="connsiteX41" fmla="*/ 954759 w 2428717"/>
                  <a:gd name="connsiteY41" fmla="*/ 873457 h 1330996"/>
                  <a:gd name="connsiteX42" fmla="*/ 982054 w 2428717"/>
                  <a:gd name="connsiteY42" fmla="*/ 855260 h 1330996"/>
                  <a:gd name="connsiteX43" fmla="*/ 986604 w 2428717"/>
                  <a:gd name="connsiteY43" fmla="*/ 841612 h 1330996"/>
                  <a:gd name="connsiteX44" fmla="*/ 1000251 w 2428717"/>
                  <a:gd name="connsiteY44" fmla="*/ 837063 h 1330996"/>
                  <a:gd name="connsiteX45" fmla="*/ 1013899 w 2428717"/>
                  <a:gd name="connsiteY45" fmla="*/ 827964 h 1330996"/>
                  <a:gd name="connsiteX46" fmla="*/ 1045744 w 2428717"/>
                  <a:gd name="connsiteY46" fmla="*/ 800669 h 1330996"/>
                  <a:gd name="connsiteX47" fmla="*/ 1059392 w 2428717"/>
                  <a:gd name="connsiteY47" fmla="*/ 791570 h 1330996"/>
                  <a:gd name="connsiteX48" fmla="*/ 1082138 w 2428717"/>
                  <a:gd name="connsiteY48" fmla="*/ 768824 h 1330996"/>
                  <a:gd name="connsiteX49" fmla="*/ 1123081 w 2428717"/>
                  <a:gd name="connsiteY49" fmla="*/ 736979 h 1330996"/>
                  <a:gd name="connsiteX50" fmla="*/ 1136729 w 2428717"/>
                  <a:gd name="connsiteY50" fmla="*/ 727881 h 1330996"/>
                  <a:gd name="connsiteX51" fmla="*/ 1150377 w 2428717"/>
                  <a:gd name="connsiteY51" fmla="*/ 718782 h 1330996"/>
                  <a:gd name="connsiteX52" fmla="*/ 1168574 w 2428717"/>
                  <a:gd name="connsiteY52" fmla="*/ 691487 h 1330996"/>
                  <a:gd name="connsiteX53" fmla="*/ 1191320 w 2428717"/>
                  <a:gd name="connsiteY53" fmla="*/ 668740 h 1330996"/>
                  <a:gd name="connsiteX54" fmla="*/ 1214066 w 2428717"/>
                  <a:gd name="connsiteY54" fmla="*/ 645994 h 1330996"/>
                  <a:gd name="connsiteX55" fmla="*/ 1223165 w 2428717"/>
                  <a:gd name="connsiteY55" fmla="*/ 632346 h 1330996"/>
                  <a:gd name="connsiteX56" fmla="*/ 1227714 w 2428717"/>
                  <a:gd name="connsiteY56" fmla="*/ 618699 h 1330996"/>
                  <a:gd name="connsiteX57" fmla="*/ 1250460 w 2428717"/>
                  <a:gd name="connsiteY57" fmla="*/ 591403 h 1330996"/>
                  <a:gd name="connsiteX58" fmla="*/ 1259559 w 2428717"/>
                  <a:gd name="connsiteY58" fmla="*/ 564108 h 1330996"/>
                  <a:gd name="connsiteX59" fmla="*/ 1264108 w 2428717"/>
                  <a:gd name="connsiteY59" fmla="*/ 550460 h 1330996"/>
                  <a:gd name="connsiteX60" fmla="*/ 1282305 w 2428717"/>
                  <a:gd name="connsiteY60" fmla="*/ 523164 h 1330996"/>
                  <a:gd name="connsiteX61" fmla="*/ 1295953 w 2428717"/>
                  <a:gd name="connsiteY61" fmla="*/ 482221 h 1330996"/>
                  <a:gd name="connsiteX62" fmla="*/ 1300502 w 2428717"/>
                  <a:gd name="connsiteY62" fmla="*/ 468573 h 1330996"/>
                  <a:gd name="connsiteX63" fmla="*/ 1309601 w 2428717"/>
                  <a:gd name="connsiteY63" fmla="*/ 427630 h 1330996"/>
                  <a:gd name="connsiteX64" fmla="*/ 1314150 w 2428717"/>
                  <a:gd name="connsiteY64" fmla="*/ 395785 h 1330996"/>
                  <a:gd name="connsiteX65" fmla="*/ 1336896 w 2428717"/>
                  <a:gd name="connsiteY65" fmla="*/ 368490 h 1330996"/>
                  <a:gd name="connsiteX66" fmla="*/ 1345995 w 2428717"/>
                  <a:gd name="connsiteY66" fmla="*/ 295702 h 1330996"/>
                  <a:gd name="connsiteX67" fmla="*/ 1350544 w 2428717"/>
                  <a:gd name="connsiteY67" fmla="*/ 268406 h 1330996"/>
                  <a:gd name="connsiteX68" fmla="*/ 1359642 w 2428717"/>
                  <a:gd name="connsiteY68" fmla="*/ 241110 h 1330996"/>
                  <a:gd name="connsiteX69" fmla="*/ 1414234 w 2428717"/>
                  <a:gd name="connsiteY69" fmla="*/ 204716 h 1330996"/>
                  <a:gd name="connsiteX70" fmla="*/ 1427881 w 2428717"/>
                  <a:gd name="connsiteY70" fmla="*/ 200167 h 1330996"/>
                  <a:gd name="connsiteX71" fmla="*/ 1441529 w 2428717"/>
                  <a:gd name="connsiteY71" fmla="*/ 195618 h 1330996"/>
                  <a:gd name="connsiteX72" fmla="*/ 1473374 w 2428717"/>
                  <a:gd name="connsiteY72" fmla="*/ 181970 h 1330996"/>
                  <a:gd name="connsiteX73" fmla="*/ 1500669 w 2428717"/>
                  <a:gd name="connsiteY73" fmla="*/ 172872 h 1330996"/>
                  <a:gd name="connsiteX74" fmla="*/ 1578007 w 2428717"/>
                  <a:gd name="connsiteY74" fmla="*/ 163773 h 1330996"/>
                  <a:gd name="connsiteX75" fmla="*/ 1600753 w 2428717"/>
                  <a:gd name="connsiteY75" fmla="*/ 145576 h 1330996"/>
                  <a:gd name="connsiteX76" fmla="*/ 1614401 w 2428717"/>
                  <a:gd name="connsiteY76" fmla="*/ 141027 h 1330996"/>
                  <a:gd name="connsiteX77" fmla="*/ 1641696 w 2428717"/>
                  <a:gd name="connsiteY77" fmla="*/ 145576 h 1330996"/>
                  <a:gd name="connsiteX78" fmla="*/ 1655344 w 2428717"/>
                  <a:gd name="connsiteY78" fmla="*/ 154675 h 1330996"/>
                  <a:gd name="connsiteX79" fmla="*/ 1828216 w 2428717"/>
                  <a:gd name="connsiteY79" fmla="*/ 150125 h 1330996"/>
                  <a:gd name="connsiteX80" fmla="*/ 1841863 w 2428717"/>
                  <a:gd name="connsiteY80" fmla="*/ 159224 h 1330996"/>
                  <a:gd name="connsiteX81" fmla="*/ 1855511 w 2428717"/>
                  <a:gd name="connsiteY81" fmla="*/ 172872 h 1330996"/>
                  <a:gd name="connsiteX82" fmla="*/ 1969242 w 2428717"/>
                  <a:gd name="connsiteY82" fmla="*/ 186519 h 1330996"/>
                  <a:gd name="connsiteX83" fmla="*/ 2001087 w 2428717"/>
                  <a:gd name="connsiteY83" fmla="*/ 191069 h 1330996"/>
                  <a:gd name="connsiteX84" fmla="*/ 2051129 w 2428717"/>
                  <a:gd name="connsiteY84" fmla="*/ 195618 h 1330996"/>
                  <a:gd name="connsiteX85" fmla="*/ 2060228 w 2428717"/>
                  <a:gd name="connsiteY85" fmla="*/ 209266 h 1330996"/>
                  <a:gd name="connsiteX86" fmla="*/ 2087523 w 2428717"/>
                  <a:gd name="connsiteY86" fmla="*/ 213815 h 1330996"/>
                  <a:gd name="connsiteX87" fmla="*/ 2105720 w 2428717"/>
                  <a:gd name="connsiteY87" fmla="*/ 236561 h 1330996"/>
                  <a:gd name="connsiteX88" fmla="*/ 2119368 w 2428717"/>
                  <a:gd name="connsiteY88" fmla="*/ 245660 h 1330996"/>
                  <a:gd name="connsiteX89" fmla="*/ 2133016 w 2428717"/>
                  <a:gd name="connsiteY89" fmla="*/ 259308 h 1330996"/>
                  <a:gd name="connsiteX90" fmla="*/ 2142114 w 2428717"/>
                  <a:gd name="connsiteY90" fmla="*/ 272955 h 1330996"/>
                  <a:gd name="connsiteX91" fmla="*/ 2160311 w 2428717"/>
                  <a:gd name="connsiteY91" fmla="*/ 291152 h 1330996"/>
                  <a:gd name="connsiteX92" fmla="*/ 2169410 w 2428717"/>
                  <a:gd name="connsiteY92" fmla="*/ 304800 h 1330996"/>
                  <a:gd name="connsiteX93" fmla="*/ 2210353 w 2428717"/>
                  <a:gd name="connsiteY93" fmla="*/ 341194 h 1330996"/>
                  <a:gd name="connsiteX94" fmla="*/ 2224001 w 2428717"/>
                  <a:gd name="connsiteY94" fmla="*/ 345743 h 1330996"/>
                  <a:gd name="connsiteX95" fmla="*/ 2255845 w 2428717"/>
                  <a:gd name="connsiteY95" fmla="*/ 363940 h 1330996"/>
                  <a:gd name="connsiteX96" fmla="*/ 2283141 w 2428717"/>
                  <a:gd name="connsiteY96" fmla="*/ 373039 h 1330996"/>
                  <a:gd name="connsiteX97" fmla="*/ 2314986 w 2428717"/>
                  <a:gd name="connsiteY97" fmla="*/ 377588 h 1330996"/>
                  <a:gd name="connsiteX98" fmla="*/ 2337732 w 2428717"/>
                  <a:gd name="connsiteY98" fmla="*/ 395785 h 1330996"/>
                  <a:gd name="connsiteX99" fmla="*/ 2365028 w 2428717"/>
                  <a:gd name="connsiteY99" fmla="*/ 413982 h 1330996"/>
                  <a:gd name="connsiteX100" fmla="*/ 2378675 w 2428717"/>
                  <a:gd name="connsiteY100" fmla="*/ 400334 h 1330996"/>
                  <a:gd name="connsiteX101" fmla="*/ 2396872 w 2428717"/>
                  <a:gd name="connsiteY101" fmla="*/ 373039 h 1330996"/>
                  <a:gd name="connsiteX102" fmla="*/ 2424168 w 2428717"/>
                  <a:gd name="connsiteY102" fmla="*/ 368490 h 1330996"/>
                  <a:gd name="connsiteX103" fmla="*/ 2428717 w 2428717"/>
                  <a:gd name="connsiteY103" fmla="*/ 354842 h 1330996"/>
                  <a:gd name="connsiteX104" fmla="*/ 2424168 w 2428717"/>
                  <a:gd name="connsiteY104" fmla="*/ 327546 h 1330996"/>
                  <a:gd name="connsiteX105" fmla="*/ 2410520 w 2428717"/>
                  <a:gd name="connsiteY105" fmla="*/ 322997 h 1330996"/>
                  <a:gd name="connsiteX106" fmla="*/ 2392323 w 2428717"/>
                  <a:gd name="connsiteY106" fmla="*/ 318448 h 1330996"/>
                  <a:gd name="connsiteX107" fmla="*/ 2378675 w 2428717"/>
                  <a:gd name="connsiteY107" fmla="*/ 309349 h 1330996"/>
                  <a:gd name="connsiteX108" fmla="*/ 2374126 w 2428717"/>
                  <a:gd name="connsiteY108" fmla="*/ 295702 h 1330996"/>
                  <a:gd name="connsiteX109" fmla="*/ 2365028 w 2428717"/>
                  <a:gd name="connsiteY109" fmla="*/ 282054 h 1330996"/>
                  <a:gd name="connsiteX110" fmla="*/ 2360478 w 2428717"/>
                  <a:gd name="connsiteY110" fmla="*/ 268406 h 1330996"/>
                  <a:gd name="connsiteX111" fmla="*/ 2346831 w 2428717"/>
                  <a:gd name="connsiteY111" fmla="*/ 263857 h 1330996"/>
                  <a:gd name="connsiteX112" fmla="*/ 2333183 w 2428717"/>
                  <a:gd name="connsiteY112" fmla="*/ 245660 h 1330996"/>
                  <a:gd name="connsiteX113" fmla="*/ 2305887 w 2428717"/>
                  <a:gd name="connsiteY113" fmla="*/ 232012 h 1330996"/>
                  <a:gd name="connsiteX114" fmla="*/ 2283141 w 2428717"/>
                  <a:gd name="connsiteY114" fmla="*/ 236561 h 1330996"/>
                  <a:gd name="connsiteX115" fmla="*/ 2255845 w 2428717"/>
                  <a:gd name="connsiteY115" fmla="*/ 245660 h 1330996"/>
                  <a:gd name="connsiteX116" fmla="*/ 2214902 w 2428717"/>
                  <a:gd name="connsiteY116" fmla="*/ 241110 h 1330996"/>
                  <a:gd name="connsiteX117" fmla="*/ 2187607 w 2428717"/>
                  <a:gd name="connsiteY117" fmla="*/ 218364 h 1330996"/>
                  <a:gd name="connsiteX118" fmla="*/ 2173959 w 2428717"/>
                  <a:gd name="connsiteY118" fmla="*/ 209266 h 1330996"/>
                  <a:gd name="connsiteX119" fmla="*/ 2164860 w 2428717"/>
                  <a:gd name="connsiteY119" fmla="*/ 195618 h 1330996"/>
                  <a:gd name="connsiteX120" fmla="*/ 2151213 w 2428717"/>
                  <a:gd name="connsiteY120" fmla="*/ 168322 h 1330996"/>
                  <a:gd name="connsiteX121" fmla="*/ 2110269 w 2428717"/>
                  <a:gd name="connsiteY121" fmla="*/ 154675 h 1330996"/>
                  <a:gd name="connsiteX122" fmla="*/ 2082974 w 2428717"/>
                  <a:gd name="connsiteY122" fmla="*/ 141027 h 1330996"/>
                  <a:gd name="connsiteX123" fmla="*/ 2064777 w 2428717"/>
                  <a:gd name="connsiteY123" fmla="*/ 136478 h 1330996"/>
                  <a:gd name="connsiteX124" fmla="*/ 1991989 w 2428717"/>
                  <a:gd name="connsiteY124" fmla="*/ 131928 h 1330996"/>
                  <a:gd name="connsiteX125" fmla="*/ 1964693 w 2428717"/>
                  <a:gd name="connsiteY125" fmla="*/ 118281 h 1330996"/>
                  <a:gd name="connsiteX126" fmla="*/ 1951045 w 2428717"/>
                  <a:gd name="connsiteY126" fmla="*/ 104633 h 1330996"/>
                  <a:gd name="connsiteX127" fmla="*/ 1923750 w 2428717"/>
                  <a:gd name="connsiteY127" fmla="*/ 90985 h 1330996"/>
                  <a:gd name="connsiteX128" fmla="*/ 1910102 w 2428717"/>
                  <a:gd name="connsiteY128" fmla="*/ 81887 h 1330996"/>
                  <a:gd name="connsiteX129" fmla="*/ 1841863 w 2428717"/>
                  <a:gd name="connsiteY129" fmla="*/ 72788 h 1330996"/>
                  <a:gd name="connsiteX130" fmla="*/ 1814568 w 2428717"/>
                  <a:gd name="connsiteY130" fmla="*/ 63690 h 1330996"/>
                  <a:gd name="connsiteX131" fmla="*/ 1796371 w 2428717"/>
                  <a:gd name="connsiteY131" fmla="*/ 59140 h 1330996"/>
                  <a:gd name="connsiteX132" fmla="*/ 1769075 w 2428717"/>
                  <a:gd name="connsiteY132" fmla="*/ 50042 h 1330996"/>
                  <a:gd name="connsiteX133" fmla="*/ 1755428 w 2428717"/>
                  <a:gd name="connsiteY133" fmla="*/ 40943 h 1330996"/>
                  <a:gd name="connsiteX134" fmla="*/ 1737231 w 2428717"/>
                  <a:gd name="connsiteY134" fmla="*/ 0 h 1330996"/>
                  <a:gd name="connsiteX135" fmla="*/ 1728132 w 2428717"/>
                  <a:gd name="connsiteY135" fmla="*/ 13648 h 1330996"/>
                  <a:gd name="connsiteX136" fmla="*/ 1723583 w 2428717"/>
                  <a:gd name="connsiteY136" fmla="*/ 50042 h 1330996"/>
                  <a:gd name="connsiteX137" fmla="*/ 1691738 w 2428717"/>
                  <a:gd name="connsiteY137" fmla="*/ 54591 h 1330996"/>
                  <a:gd name="connsiteX138" fmla="*/ 1659893 w 2428717"/>
                  <a:gd name="connsiteY138" fmla="*/ 63690 h 1330996"/>
                  <a:gd name="connsiteX139" fmla="*/ 1641696 w 2428717"/>
                  <a:gd name="connsiteY139" fmla="*/ 72788 h 1330996"/>
                  <a:gd name="connsiteX140" fmla="*/ 1628048 w 2428717"/>
                  <a:gd name="connsiteY140" fmla="*/ 68239 h 1330996"/>
                  <a:gd name="connsiteX141" fmla="*/ 1623499 w 2428717"/>
                  <a:gd name="connsiteY141" fmla="*/ 54591 h 1330996"/>
                  <a:gd name="connsiteX142" fmla="*/ 1614401 w 2428717"/>
                  <a:gd name="connsiteY142" fmla="*/ 68239 h 1330996"/>
                  <a:gd name="connsiteX143" fmla="*/ 1600753 w 2428717"/>
                  <a:gd name="connsiteY143" fmla="*/ 77337 h 1330996"/>
                  <a:gd name="connsiteX144" fmla="*/ 1555260 w 2428717"/>
                  <a:gd name="connsiteY144" fmla="*/ 81887 h 1330996"/>
                  <a:gd name="connsiteX145" fmla="*/ 1527965 w 2428717"/>
                  <a:gd name="connsiteY145" fmla="*/ 90985 h 1330996"/>
                  <a:gd name="connsiteX146" fmla="*/ 1509768 w 2428717"/>
                  <a:gd name="connsiteY146" fmla="*/ 100084 h 1330996"/>
                  <a:gd name="connsiteX147" fmla="*/ 1487022 w 2428717"/>
                  <a:gd name="connsiteY147" fmla="*/ 104633 h 1330996"/>
                  <a:gd name="connsiteX148" fmla="*/ 1473374 w 2428717"/>
                  <a:gd name="connsiteY148" fmla="*/ 109182 h 1330996"/>
                  <a:gd name="connsiteX149" fmla="*/ 1364192 w 2428717"/>
                  <a:gd name="connsiteY149" fmla="*/ 113731 h 1330996"/>
                  <a:gd name="connsiteX150" fmla="*/ 1350544 w 2428717"/>
                  <a:gd name="connsiteY150" fmla="*/ 122830 h 1330996"/>
                  <a:gd name="connsiteX151" fmla="*/ 1332347 w 2428717"/>
                  <a:gd name="connsiteY151" fmla="*/ 150125 h 1330996"/>
                  <a:gd name="connsiteX152" fmla="*/ 1318699 w 2428717"/>
                  <a:gd name="connsiteY152" fmla="*/ 163773 h 1330996"/>
                  <a:gd name="connsiteX153" fmla="*/ 1309601 w 2428717"/>
                  <a:gd name="connsiteY153" fmla="*/ 191069 h 1330996"/>
                  <a:gd name="connsiteX154" fmla="*/ 1295953 w 2428717"/>
                  <a:gd name="connsiteY154" fmla="*/ 204716 h 1330996"/>
                  <a:gd name="connsiteX155" fmla="*/ 1282305 w 2428717"/>
                  <a:gd name="connsiteY155" fmla="*/ 209266 h 1330996"/>
                  <a:gd name="connsiteX156" fmla="*/ 1209517 w 2428717"/>
                  <a:gd name="connsiteY156" fmla="*/ 213815 h 1330996"/>
                  <a:gd name="connsiteX157" fmla="*/ 1204968 w 2428717"/>
                  <a:gd name="connsiteY157" fmla="*/ 227463 h 1330996"/>
                  <a:gd name="connsiteX158" fmla="*/ 1186771 w 2428717"/>
                  <a:gd name="connsiteY158" fmla="*/ 254758 h 1330996"/>
                  <a:gd name="connsiteX159" fmla="*/ 1177672 w 2428717"/>
                  <a:gd name="connsiteY159" fmla="*/ 282054 h 1330996"/>
                  <a:gd name="connsiteX160" fmla="*/ 1173123 w 2428717"/>
                  <a:gd name="connsiteY160" fmla="*/ 295702 h 1330996"/>
                  <a:gd name="connsiteX161" fmla="*/ 1145828 w 2428717"/>
                  <a:gd name="connsiteY161" fmla="*/ 313899 h 1330996"/>
                  <a:gd name="connsiteX162" fmla="*/ 1132180 w 2428717"/>
                  <a:gd name="connsiteY162" fmla="*/ 327546 h 1330996"/>
                  <a:gd name="connsiteX163" fmla="*/ 1104884 w 2428717"/>
                  <a:gd name="connsiteY163" fmla="*/ 336645 h 1330996"/>
                  <a:gd name="connsiteX164" fmla="*/ 1095786 w 2428717"/>
                  <a:gd name="connsiteY164" fmla="*/ 322997 h 1330996"/>
                  <a:gd name="connsiteX165" fmla="*/ 1100335 w 2428717"/>
                  <a:gd name="connsiteY165" fmla="*/ 291152 h 1330996"/>
                  <a:gd name="connsiteX166" fmla="*/ 1086687 w 2428717"/>
                  <a:gd name="connsiteY166" fmla="*/ 304800 h 1330996"/>
                  <a:gd name="connsiteX167" fmla="*/ 1073039 w 2428717"/>
                  <a:gd name="connsiteY167" fmla="*/ 309349 h 1330996"/>
                  <a:gd name="connsiteX168" fmla="*/ 1059392 w 2428717"/>
                  <a:gd name="connsiteY168" fmla="*/ 300251 h 1330996"/>
                  <a:gd name="connsiteX169" fmla="*/ 1050293 w 2428717"/>
                  <a:gd name="connsiteY169" fmla="*/ 286603 h 1330996"/>
                  <a:gd name="connsiteX170" fmla="*/ 1036645 w 2428717"/>
                  <a:gd name="connsiteY170" fmla="*/ 282054 h 1330996"/>
                  <a:gd name="connsiteX171" fmla="*/ 1009350 w 2428717"/>
                  <a:gd name="connsiteY171" fmla="*/ 291152 h 1330996"/>
                  <a:gd name="connsiteX172" fmla="*/ 995702 w 2428717"/>
                  <a:gd name="connsiteY172" fmla="*/ 295702 h 1330996"/>
                  <a:gd name="connsiteX173" fmla="*/ 982054 w 2428717"/>
                  <a:gd name="connsiteY173" fmla="*/ 304800 h 1330996"/>
                  <a:gd name="connsiteX174" fmla="*/ 968407 w 2428717"/>
                  <a:gd name="connsiteY174" fmla="*/ 350293 h 1330996"/>
                  <a:gd name="connsiteX175" fmla="*/ 959308 w 2428717"/>
                  <a:gd name="connsiteY175" fmla="*/ 363940 h 1330996"/>
                  <a:gd name="connsiteX176" fmla="*/ 963857 w 2428717"/>
                  <a:gd name="connsiteY176" fmla="*/ 377588 h 1330996"/>
                  <a:gd name="connsiteX177" fmla="*/ 977505 w 2428717"/>
                  <a:gd name="connsiteY177" fmla="*/ 382137 h 1330996"/>
                  <a:gd name="connsiteX178" fmla="*/ 991153 w 2428717"/>
                  <a:gd name="connsiteY178" fmla="*/ 391236 h 1330996"/>
                  <a:gd name="connsiteX179" fmla="*/ 1000251 w 2428717"/>
                  <a:gd name="connsiteY179" fmla="*/ 404884 h 1330996"/>
                  <a:gd name="connsiteX180" fmla="*/ 1013899 w 2428717"/>
                  <a:gd name="connsiteY180" fmla="*/ 418531 h 1330996"/>
                  <a:gd name="connsiteX181" fmla="*/ 1009350 w 2428717"/>
                  <a:gd name="connsiteY181" fmla="*/ 441278 h 1330996"/>
                  <a:gd name="connsiteX182" fmla="*/ 986604 w 2428717"/>
                  <a:gd name="connsiteY182" fmla="*/ 486770 h 1330996"/>
                  <a:gd name="connsiteX183" fmla="*/ 968407 w 2428717"/>
                  <a:gd name="connsiteY183" fmla="*/ 518615 h 1330996"/>
                  <a:gd name="connsiteX184" fmla="*/ 954759 w 2428717"/>
                  <a:gd name="connsiteY184" fmla="*/ 523164 h 1330996"/>
                  <a:gd name="connsiteX185" fmla="*/ 945660 w 2428717"/>
                  <a:gd name="connsiteY185" fmla="*/ 536812 h 1330996"/>
                  <a:gd name="connsiteX186" fmla="*/ 932013 w 2428717"/>
                  <a:gd name="connsiteY186" fmla="*/ 545910 h 1330996"/>
                  <a:gd name="connsiteX187" fmla="*/ 913816 w 2428717"/>
                  <a:gd name="connsiteY187" fmla="*/ 568657 h 1330996"/>
                  <a:gd name="connsiteX188" fmla="*/ 904717 w 2428717"/>
                  <a:gd name="connsiteY188" fmla="*/ 582305 h 1330996"/>
                  <a:gd name="connsiteX189" fmla="*/ 900168 w 2428717"/>
                  <a:gd name="connsiteY189" fmla="*/ 595952 h 1330996"/>
                  <a:gd name="connsiteX190" fmla="*/ 881971 w 2428717"/>
                  <a:gd name="connsiteY190" fmla="*/ 623248 h 1330996"/>
                  <a:gd name="connsiteX191" fmla="*/ 859225 w 2428717"/>
                  <a:gd name="connsiteY191" fmla="*/ 655093 h 1330996"/>
                  <a:gd name="connsiteX192" fmla="*/ 850126 w 2428717"/>
                  <a:gd name="connsiteY192" fmla="*/ 668740 h 1330996"/>
                  <a:gd name="connsiteX193" fmla="*/ 845577 w 2428717"/>
                  <a:gd name="connsiteY193" fmla="*/ 682388 h 1330996"/>
                  <a:gd name="connsiteX194" fmla="*/ 831929 w 2428717"/>
                  <a:gd name="connsiteY194" fmla="*/ 691487 h 1330996"/>
                  <a:gd name="connsiteX195" fmla="*/ 809183 w 2428717"/>
                  <a:gd name="connsiteY195" fmla="*/ 714233 h 1330996"/>
                  <a:gd name="connsiteX196" fmla="*/ 795535 w 2428717"/>
                  <a:gd name="connsiteY196" fmla="*/ 732430 h 1330996"/>
                  <a:gd name="connsiteX197" fmla="*/ 781887 w 2428717"/>
                  <a:gd name="connsiteY197" fmla="*/ 746078 h 1330996"/>
                  <a:gd name="connsiteX198" fmla="*/ 754592 w 2428717"/>
                  <a:gd name="connsiteY198" fmla="*/ 787021 h 1330996"/>
                  <a:gd name="connsiteX199" fmla="*/ 745493 w 2428717"/>
                  <a:gd name="connsiteY199" fmla="*/ 800669 h 1330996"/>
                  <a:gd name="connsiteX200" fmla="*/ 736395 w 2428717"/>
                  <a:gd name="connsiteY200" fmla="*/ 827964 h 1330996"/>
                  <a:gd name="connsiteX201" fmla="*/ 690902 w 2428717"/>
                  <a:gd name="connsiteY201" fmla="*/ 882555 h 1330996"/>
                  <a:gd name="connsiteX202" fmla="*/ 677254 w 2428717"/>
                  <a:gd name="connsiteY202" fmla="*/ 891654 h 1330996"/>
                  <a:gd name="connsiteX203" fmla="*/ 649959 w 2428717"/>
                  <a:gd name="connsiteY203" fmla="*/ 900752 h 1330996"/>
                  <a:gd name="connsiteX204" fmla="*/ 595368 w 2428717"/>
                  <a:gd name="connsiteY204" fmla="*/ 896203 h 1330996"/>
                  <a:gd name="connsiteX205" fmla="*/ 581720 w 2428717"/>
                  <a:gd name="connsiteY205" fmla="*/ 891654 h 1330996"/>
                  <a:gd name="connsiteX206" fmla="*/ 586269 w 2428717"/>
                  <a:gd name="connsiteY206" fmla="*/ 868908 h 1330996"/>
                  <a:gd name="connsiteX207" fmla="*/ 577171 w 2428717"/>
                  <a:gd name="connsiteY207" fmla="*/ 928048 h 1330996"/>
                  <a:gd name="connsiteX208" fmla="*/ 568072 w 2428717"/>
                  <a:gd name="connsiteY208" fmla="*/ 941696 h 1330996"/>
                  <a:gd name="connsiteX209" fmla="*/ 563523 w 2428717"/>
                  <a:gd name="connsiteY209" fmla="*/ 955343 h 1330996"/>
                  <a:gd name="connsiteX210" fmla="*/ 549875 w 2428717"/>
                  <a:gd name="connsiteY210" fmla="*/ 964442 h 1330996"/>
                  <a:gd name="connsiteX211" fmla="*/ 522580 w 2428717"/>
                  <a:gd name="connsiteY211" fmla="*/ 982639 h 1330996"/>
                  <a:gd name="connsiteX212" fmla="*/ 508932 w 2428717"/>
                  <a:gd name="connsiteY212" fmla="*/ 973540 h 1330996"/>
                  <a:gd name="connsiteX213" fmla="*/ 481637 w 2428717"/>
                  <a:gd name="connsiteY213" fmla="*/ 959893 h 1330996"/>
                  <a:gd name="connsiteX214" fmla="*/ 463439 w 2428717"/>
                  <a:gd name="connsiteY214" fmla="*/ 964442 h 1330996"/>
                  <a:gd name="connsiteX215" fmla="*/ 454341 w 2428717"/>
                  <a:gd name="connsiteY215" fmla="*/ 978090 h 1330996"/>
                  <a:gd name="connsiteX216" fmla="*/ 440693 w 2428717"/>
                  <a:gd name="connsiteY216" fmla="*/ 996287 h 1330996"/>
                  <a:gd name="connsiteX217" fmla="*/ 404299 w 2428717"/>
                  <a:gd name="connsiteY217" fmla="*/ 1023582 h 1330996"/>
                  <a:gd name="connsiteX218" fmla="*/ 390651 w 2428717"/>
                  <a:gd name="connsiteY218" fmla="*/ 1037230 h 1330996"/>
                  <a:gd name="connsiteX219" fmla="*/ 377004 w 2428717"/>
                  <a:gd name="connsiteY219" fmla="*/ 1041779 h 1330996"/>
                  <a:gd name="connsiteX220" fmla="*/ 349708 w 2428717"/>
                  <a:gd name="connsiteY220" fmla="*/ 1059976 h 1330996"/>
                  <a:gd name="connsiteX221" fmla="*/ 322413 w 2428717"/>
                  <a:gd name="connsiteY221" fmla="*/ 1078173 h 1330996"/>
                  <a:gd name="connsiteX222" fmla="*/ 295117 w 2428717"/>
                  <a:gd name="connsiteY222" fmla="*/ 1100919 h 1330996"/>
                  <a:gd name="connsiteX223" fmla="*/ 286019 w 2428717"/>
                  <a:gd name="connsiteY223" fmla="*/ 1114567 h 1330996"/>
                  <a:gd name="connsiteX224" fmla="*/ 258723 w 2428717"/>
                  <a:gd name="connsiteY224" fmla="*/ 1137313 h 1330996"/>
                  <a:gd name="connsiteX225" fmla="*/ 240526 w 2428717"/>
                  <a:gd name="connsiteY225" fmla="*/ 1164609 h 1330996"/>
                  <a:gd name="connsiteX226" fmla="*/ 231428 w 2428717"/>
                  <a:gd name="connsiteY226" fmla="*/ 1178257 h 1330996"/>
                  <a:gd name="connsiteX227" fmla="*/ 217780 w 2428717"/>
                  <a:gd name="connsiteY227" fmla="*/ 1182806 h 1330996"/>
                  <a:gd name="connsiteX228" fmla="*/ 208681 w 2428717"/>
                  <a:gd name="connsiteY228" fmla="*/ 1196454 h 1330996"/>
                  <a:gd name="connsiteX229" fmla="*/ 181386 w 2428717"/>
                  <a:gd name="connsiteY229" fmla="*/ 1205552 h 1330996"/>
                  <a:gd name="connsiteX230" fmla="*/ 167738 w 2428717"/>
                  <a:gd name="connsiteY230" fmla="*/ 1210102 h 1330996"/>
                  <a:gd name="connsiteX231" fmla="*/ 135893 w 2428717"/>
                  <a:gd name="connsiteY231" fmla="*/ 1219200 h 1330996"/>
                  <a:gd name="connsiteX232" fmla="*/ 108598 w 2428717"/>
                  <a:gd name="connsiteY232" fmla="*/ 1241946 h 1330996"/>
                  <a:gd name="connsiteX233" fmla="*/ 85851 w 2428717"/>
                  <a:gd name="connsiteY233" fmla="*/ 1246496 h 1330996"/>
                  <a:gd name="connsiteX234" fmla="*/ 72204 w 2428717"/>
                  <a:gd name="connsiteY234" fmla="*/ 1251045 h 1330996"/>
                  <a:gd name="connsiteX235" fmla="*/ 22162 w 2428717"/>
                  <a:gd name="connsiteY235" fmla="*/ 1264693 h 1330996"/>
                  <a:gd name="connsiteX236" fmla="*/ 8514 w 2428717"/>
                  <a:gd name="connsiteY236" fmla="*/ 1260143 h 1330996"/>
                  <a:gd name="connsiteX237" fmla="*/ 3965 w 2428717"/>
                  <a:gd name="connsiteY23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77004 w 2428717"/>
                  <a:gd name="connsiteY16" fmla="*/ 1150961 h 1330996"/>
                  <a:gd name="connsiteX17" fmla="*/ 395201 w 2428717"/>
                  <a:gd name="connsiteY17" fmla="*/ 1123666 h 1330996"/>
                  <a:gd name="connsiteX18" fmla="*/ 404299 w 2428717"/>
                  <a:gd name="connsiteY18" fmla="*/ 1110018 h 1330996"/>
                  <a:gd name="connsiteX19" fmla="*/ 417947 w 2428717"/>
                  <a:gd name="connsiteY19" fmla="*/ 1105469 h 1330996"/>
                  <a:gd name="connsiteX20" fmla="*/ 431595 w 2428717"/>
                  <a:gd name="connsiteY20" fmla="*/ 1096370 h 1330996"/>
                  <a:gd name="connsiteX21" fmla="*/ 445242 w 2428717"/>
                  <a:gd name="connsiteY21" fmla="*/ 1091821 h 1330996"/>
                  <a:gd name="connsiteX22" fmla="*/ 522580 w 2428717"/>
                  <a:gd name="connsiteY22" fmla="*/ 1082722 h 1330996"/>
                  <a:gd name="connsiteX23" fmla="*/ 572622 w 2428717"/>
                  <a:gd name="connsiteY23" fmla="*/ 1073624 h 1330996"/>
                  <a:gd name="connsiteX24" fmla="*/ 595368 w 2428717"/>
                  <a:gd name="connsiteY24" fmla="*/ 1096370 h 1330996"/>
                  <a:gd name="connsiteX25" fmla="*/ 609016 w 2428717"/>
                  <a:gd name="connsiteY25" fmla="*/ 1087272 h 1330996"/>
                  <a:gd name="connsiteX26" fmla="*/ 613565 w 2428717"/>
                  <a:gd name="connsiteY26" fmla="*/ 1032681 h 1330996"/>
                  <a:gd name="connsiteX27" fmla="*/ 690902 w 2428717"/>
                  <a:gd name="connsiteY27" fmla="*/ 1028131 h 1330996"/>
                  <a:gd name="connsiteX28" fmla="*/ 718198 w 2428717"/>
                  <a:gd name="connsiteY28" fmla="*/ 1019033 h 1330996"/>
                  <a:gd name="connsiteX29" fmla="*/ 731845 w 2428717"/>
                  <a:gd name="connsiteY29" fmla="*/ 1005385 h 1330996"/>
                  <a:gd name="connsiteX30" fmla="*/ 772789 w 2428717"/>
                  <a:gd name="connsiteY30" fmla="*/ 982639 h 1330996"/>
                  <a:gd name="connsiteX31" fmla="*/ 795535 w 2428717"/>
                  <a:gd name="connsiteY31" fmla="*/ 978090 h 1330996"/>
                  <a:gd name="connsiteX32" fmla="*/ 822831 w 2428717"/>
                  <a:gd name="connsiteY32" fmla="*/ 968991 h 1330996"/>
                  <a:gd name="connsiteX33" fmla="*/ 850126 w 2428717"/>
                  <a:gd name="connsiteY33" fmla="*/ 941696 h 1330996"/>
                  <a:gd name="connsiteX34" fmla="*/ 877422 w 2428717"/>
                  <a:gd name="connsiteY34" fmla="*/ 928048 h 1330996"/>
                  <a:gd name="connsiteX35" fmla="*/ 891069 w 2428717"/>
                  <a:gd name="connsiteY35" fmla="*/ 923499 h 1330996"/>
                  <a:gd name="connsiteX36" fmla="*/ 904717 w 2428717"/>
                  <a:gd name="connsiteY36" fmla="*/ 914400 h 1330996"/>
                  <a:gd name="connsiteX37" fmla="*/ 922914 w 2428717"/>
                  <a:gd name="connsiteY37" fmla="*/ 909851 h 1330996"/>
                  <a:gd name="connsiteX38" fmla="*/ 927463 w 2428717"/>
                  <a:gd name="connsiteY38" fmla="*/ 896203 h 1330996"/>
                  <a:gd name="connsiteX39" fmla="*/ 941111 w 2428717"/>
                  <a:gd name="connsiteY39" fmla="*/ 887105 h 1330996"/>
                  <a:gd name="connsiteX40" fmla="*/ 954759 w 2428717"/>
                  <a:gd name="connsiteY40" fmla="*/ 873457 h 1330996"/>
                  <a:gd name="connsiteX41" fmla="*/ 982054 w 2428717"/>
                  <a:gd name="connsiteY41" fmla="*/ 855260 h 1330996"/>
                  <a:gd name="connsiteX42" fmla="*/ 986604 w 2428717"/>
                  <a:gd name="connsiteY42" fmla="*/ 841612 h 1330996"/>
                  <a:gd name="connsiteX43" fmla="*/ 1000251 w 2428717"/>
                  <a:gd name="connsiteY43" fmla="*/ 837063 h 1330996"/>
                  <a:gd name="connsiteX44" fmla="*/ 1013899 w 2428717"/>
                  <a:gd name="connsiteY44" fmla="*/ 827964 h 1330996"/>
                  <a:gd name="connsiteX45" fmla="*/ 1045744 w 2428717"/>
                  <a:gd name="connsiteY45" fmla="*/ 800669 h 1330996"/>
                  <a:gd name="connsiteX46" fmla="*/ 1059392 w 2428717"/>
                  <a:gd name="connsiteY46" fmla="*/ 791570 h 1330996"/>
                  <a:gd name="connsiteX47" fmla="*/ 1082138 w 2428717"/>
                  <a:gd name="connsiteY47" fmla="*/ 768824 h 1330996"/>
                  <a:gd name="connsiteX48" fmla="*/ 1123081 w 2428717"/>
                  <a:gd name="connsiteY48" fmla="*/ 736979 h 1330996"/>
                  <a:gd name="connsiteX49" fmla="*/ 1136729 w 2428717"/>
                  <a:gd name="connsiteY49" fmla="*/ 727881 h 1330996"/>
                  <a:gd name="connsiteX50" fmla="*/ 1150377 w 2428717"/>
                  <a:gd name="connsiteY50" fmla="*/ 718782 h 1330996"/>
                  <a:gd name="connsiteX51" fmla="*/ 1168574 w 2428717"/>
                  <a:gd name="connsiteY51" fmla="*/ 691487 h 1330996"/>
                  <a:gd name="connsiteX52" fmla="*/ 1191320 w 2428717"/>
                  <a:gd name="connsiteY52" fmla="*/ 668740 h 1330996"/>
                  <a:gd name="connsiteX53" fmla="*/ 1214066 w 2428717"/>
                  <a:gd name="connsiteY53" fmla="*/ 645994 h 1330996"/>
                  <a:gd name="connsiteX54" fmla="*/ 1223165 w 2428717"/>
                  <a:gd name="connsiteY54" fmla="*/ 632346 h 1330996"/>
                  <a:gd name="connsiteX55" fmla="*/ 1227714 w 2428717"/>
                  <a:gd name="connsiteY55" fmla="*/ 618699 h 1330996"/>
                  <a:gd name="connsiteX56" fmla="*/ 1250460 w 2428717"/>
                  <a:gd name="connsiteY56" fmla="*/ 591403 h 1330996"/>
                  <a:gd name="connsiteX57" fmla="*/ 1259559 w 2428717"/>
                  <a:gd name="connsiteY57" fmla="*/ 564108 h 1330996"/>
                  <a:gd name="connsiteX58" fmla="*/ 1264108 w 2428717"/>
                  <a:gd name="connsiteY58" fmla="*/ 550460 h 1330996"/>
                  <a:gd name="connsiteX59" fmla="*/ 1282305 w 2428717"/>
                  <a:gd name="connsiteY59" fmla="*/ 523164 h 1330996"/>
                  <a:gd name="connsiteX60" fmla="*/ 1295953 w 2428717"/>
                  <a:gd name="connsiteY60" fmla="*/ 482221 h 1330996"/>
                  <a:gd name="connsiteX61" fmla="*/ 1300502 w 2428717"/>
                  <a:gd name="connsiteY61" fmla="*/ 468573 h 1330996"/>
                  <a:gd name="connsiteX62" fmla="*/ 1309601 w 2428717"/>
                  <a:gd name="connsiteY62" fmla="*/ 427630 h 1330996"/>
                  <a:gd name="connsiteX63" fmla="*/ 1314150 w 2428717"/>
                  <a:gd name="connsiteY63" fmla="*/ 395785 h 1330996"/>
                  <a:gd name="connsiteX64" fmla="*/ 1336896 w 2428717"/>
                  <a:gd name="connsiteY64" fmla="*/ 368490 h 1330996"/>
                  <a:gd name="connsiteX65" fmla="*/ 1345995 w 2428717"/>
                  <a:gd name="connsiteY65" fmla="*/ 295702 h 1330996"/>
                  <a:gd name="connsiteX66" fmla="*/ 1350544 w 2428717"/>
                  <a:gd name="connsiteY66" fmla="*/ 268406 h 1330996"/>
                  <a:gd name="connsiteX67" fmla="*/ 1359642 w 2428717"/>
                  <a:gd name="connsiteY67" fmla="*/ 241110 h 1330996"/>
                  <a:gd name="connsiteX68" fmla="*/ 1414234 w 2428717"/>
                  <a:gd name="connsiteY68" fmla="*/ 204716 h 1330996"/>
                  <a:gd name="connsiteX69" fmla="*/ 1427881 w 2428717"/>
                  <a:gd name="connsiteY69" fmla="*/ 200167 h 1330996"/>
                  <a:gd name="connsiteX70" fmla="*/ 1441529 w 2428717"/>
                  <a:gd name="connsiteY70" fmla="*/ 195618 h 1330996"/>
                  <a:gd name="connsiteX71" fmla="*/ 1473374 w 2428717"/>
                  <a:gd name="connsiteY71" fmla="*/ 181970 h 1330996"/>
                  <a:gd name="connsiteX72" fmla="*/ 1500669 w 2428717"/>
                  <a:gd name="connsiteY72" fmla="*/ 172872 h 1330996"/>
                  <a:gd name="connsiteX73" fmla="*/ 1578007 w 2428717"/>
                  <a:gd name="connsiteY73" fmla="*/ 163773 h 1330996"/>
                  <a:gd name="connsiteX74" fmla="*/ 1600753 w 2428717"/>
                  <a:gd name="connsiteY74" fmla="*/ 145576 h 1330996"/>
                  <a:gd name="connsiteX75" fmla="*/ 1614401 w 2428717"/>
                  <a:gd name="connsiteY75" fmla="*/ 141027 h 1330996"/>
                  <a:gd name="connsiteX76" fmla="*/ 1641696 w 2428717"/>
                  <a:gd name="connsiteY76" fmla="*/ 145576 h 1330996"/>
                  <a:gd name="connsiteX77" fmla="*/ 1655344 w 2428717"/>
                  <a:gd name="connsiteY77" fmla="*/ 154675 h 1330996"/>
                  <a:gd name="connsiteX78" fmla="*/ 1828216 w 2428717"/>
                  <a:gd name="connsiteY78" fmla="*/ 150125 h 1330996"/>
                  <a:gd name="connsiteX79" fmla="*/ 1841863 w 2428717"/>
                  <a:gd name="connsiteY79" fmla="*/ 159224 h 1330996"/>
                  <a:gd name="connsiteX80" fmla="*/ 1855511 w 2428717"/>
                  <a:gd name="connsiteY80" fmla="*/ 172872 h 1330996"/>
                  <a:gd name="connsiteX81" fmla="*/ 1969242 w 2428717"/>
                  <a:gd name="connsiteY81" fmla="*/ 186519 h 1330996"/>
                  <a:gd name="connsiteX82" fmla="*/ 2001087 w 2428717"/>
                  <a:gd name="connsiteY82" fmla="*/ 191069 h 1330996"/>
                  <a:gd name="connsiteX83" fmla="*/ 2051129 w 2428717"/>
                  <a:gd name="connsiteY83" fmla="*/ 195618 h 1330996"/>
                  <a:gd name="connsiteX84" fmla="*/ 2060228 w 2428717"/>
                  <a:gd name="connsiteY84" fmla="*/ 209266 h 1330996"/>
                  <a:gd name="connsiteX85" fmla="*/ 2087523 w 2428717"/>
                  <a:gd name="connsiteY85" fmla="*/ 213815 h 1330996"/>
                  <a:gd name="connsiteX86" fmla="*/ 2105720 w 2428717"/>
                  <a:gd name="connsiteY86" fmla="*/ 236561 h 1330996"/>
                  <a:gd name="connsiteX87" fmla="*/ 2119368 w 2428717"/>
                  <a:gd name="connsiteY87" fmla="*/ 245660 h 1330996"/>
                  <a:gd name="connsiteX88" fmla="*/ 2133016 w 2428717"/>
                  <a:gd name="connsiteY88" fmla="*/ 259308 h 1330996"/>
                  <a:gd name="connsiteX89" fmla="*/ 2142114 w 2428717"/>
                  <a:gd name="connsiteY89" fmla="*/ 272955 h 1330996"/>
                  <a:gd name="connsiteX90" fmla="*/ 2160311 w 2428717"/>
                  <a:gd name="connsiteY90" fmla="*/ 291152 h 1330996"/>
                  <a:gd name="connsiteX91" fmla="*/ 2169410 w 2428717"/>
                  <a:gd name="connsiteY91" fmla="*/ 304800 h 1330996"/>
                  <a:gd name="connsiteX92" fmla="*/ 2210353 w 2428717"/>
                  <a:gd name="connsiteY92" fmla="*/ 341194 h 1330996"/>
                  <a:gd name="connsiteX93" fmla="*/ 2224001 w 2428717"/>
                  <a:gd name="connsiteY93" fmla="*/ 345743 h 1330996"/>
                  <a:gd name="connsiteX94" fmla="*/ 2255845 w 2428717"/>
                  <a:gd name="connsiteY94" fmla="*/ 363940 h 1330996"/>
                  <a:gd name="connsiteX95" fmla="*/ 2283141 w 2428717"/>
                  <a:gd name="connsiteY95" fmla="*/ 373039 h 1330996"/>
                  <a:gd name="connsiteX96" fmla="*/ 2314986 w 2428717"/>
                  <a:gd name="connsiteY96" fmla="*/ 377588 h 1330996"/>
                  <a:gd name="connsiteX97" fmla="*/ 2337732 w 2428717"/>
                  <a:gd name="connsiteY97" fmla="*/ 395785 h 1330996"/>
                  <a:gd name="connsiteX98" fmla="*/ 2365028 w 2428717"/>
                  <a:gd name="connsiteY98" fmla="*/ 413982 h 1330996"/>
                  <a:gd name="connsiteX99" fmla="*/ 2378675 w 2428717"/>
                  <a:gd name="connsiteY99" fmla="*/ 400334 h 1330996"/>
                  <a:gd name="connsiteX100" fmla="*/ 2396872 w 2428717"/>
                  <a:gd name="connsiteY100" fmla="*/ 373039 h 1330996"/>
                  <a:gd name="connsiteX101" fmla="*/ 2424168 w 2428717"/>
                  <a:gd name="connsiteY101" fmla="*/ 368490 h 1330996"/>
                  <a:gd name="connsiteX102" fmla="*/ 2428717 w 2428717"/>
                  <a:gd name="connsiteY102" fmla="*/ 354842 h 1330996"/>
                  <a:gd name="connsiteX103" fmla="*/ 2424168 w 2428717"/>
                  <a:gd name="connsiteY103" fmla="*/ 327546 h 1330996"/>
                  <a:gd name="connsiteX104" fmla="*/ 2410520 w 2428717"/>
                  <a:gd name="connsiteY104" fmla="*/ 322997 h 1330996"/>
                  <a:gd name="connsiteX105" fmla="*/ 2392323 w 2428717"/>
                  <a:gd name="connsiteY105" fmla="*/ 318448 h 1330996"/>
                  <a:gd name="connsiteX106" fmla="*/ 2378675 w 2428717"/>
                  <a:gd name="connsiteY106" fmla="*/ 309349 h 1330996"/>
                  <a:gd name="connsiteX107" fmla="*/ 2374126 w 2428717"/>
                  <a:gd name="connsiteY107" fmla="*/ 295702 h 1330996"/>
                  <a:gd name="connsiteX108" fmla="*/ 2365028 w 2428717"/>
                  <a:gd name="connsiteY108" fmla="*/ 282054 h 1330996"/>
                  <a:gd name="connsiteX109" fmla="*/ 2360478 w 2428717"/>
                  <a:gd name="connsiteY109" fmla="*/ 268406 h 1330996"/>
                  <a:gd name="connsiteX110" fmla="*/ 2346831 w 2428717"/>
                  <a:gd name="connsiteY110" fmla="*/ 263857 h 1330996"/>
                  <a:gd name="connsiteX111" fmla="*/ 2333183 w 2428717"/>
                  <a:gd name="connsiteY111" fmla="*/ 245660 h 1330996"/>
                  <a:gd name="connsiteX112" fmla="*/ 2305887 w 2428717"/>
                  <a:gd name="connsiteY112" fmla="*/ 232012 h 1330996"/>
                  <a:gd name="connsiteX113" fmla="*/ 2283141 w 2428717"/>
                  <a:gd name="connsiteY113" fmla="*/ 236561 h 1330996"/>
                  <a:gd name="connsiteX114" fmla="*/ 2255845 w 2428717"/>
                  <a:gd name="connsiteY114" fmla="*/ 245660 h 1330996"/>
                  <a:gd name="connsiteX115" fmla="*/ 2214902 w 2428717"/>
                  <a:gd name="connsiteY115" fmla="*/ 241110 h 1330996"/>
                  <a:gd name="connsiteX116" fmla="*/ 2187607 w 2428717"/>
                  <a:gd name="connsiteY116" fmla="*/ 218364 h 1330996"/>
                  <a:gd name="connsiteX117" fmla="*/ 2173959 w 2428717"/>
                  <a:gd name="connsiteY117" fmla="*/ 209266 h 1330996"/>
                  <a:gd name="connsiteX118" fmla="*/ 2164860 w 2428717"/>
                  <a:gd name="connsiteY118" fmla="*/ 195618 h 1330996"/>
                  <a:gd name="connsiteX119" fmla="*/ 2151213 w 2428717"/>
                  <a:gd name="connsiteY119" fmla="*/ 168322 h 1330996"/>
                  <a:gd name="connsiteX120" fmla="*/ 2110269 w 2428717"/>
                  <a:gd name="connsiteY120" fmla="*/ 154675 h 1330996"/>
                  <a:gd name="connsiteX121" fmla="*/ 2082974 w 2428717"/>
                  <a:gd name="connsiteY121" fmla="*/ 141027 h 1330996"/>
                  <a:gd name="connsiteX122" fmla="*/ 2064777 w 2428717"/>
                  <a:gd name="connsiteY122" fmla="*/ 136478 h 1330996"/>
                  <a:gd name="connsiteX123" fmla="*/ 1991989 w 2428717"/>
                  <a:gd name="connsiteY123" fmla="*/ 131928 h 1330996"/>
                  <a:gd name="connsiteX124" fmla="*/ 1964693 w 2428717"/>
                  <a:gd name="connsiteY124" fmla="*/ 118281 h 1330996"/>
                  <a:gd name="connsiteX125" fmla="*/ 1951045 w 2428717"/>
                  <a:gd name="connsiteY125" fmla="*/ 104633 h 1330996"/>
                  <a:gd name="connsiteX126" fmla="*/ 1923750 w 2428717"/>
                  <a:gd name="connsiteY126" fmla="*/ 90985 h 1330996"/>
                  <a:gd name="connsiteX127" fmla="*/ 1910102 w 2428717"/>
                  <a:gd name="connsiteY127" fmla="*/ 81887 h 1330996"/>
                  <a:gd name="connsiteX128" fmla="*/ 1841863 w 2428717"/>
                  <a:gd name="connsiteY128" fmla="*/ 72788 h 1330996"/>
                  <a:gd name="connsiteX129" fmla="*/ 1814568 w 2428717"/>
                  <a:gd name="connsiteY129" fmla="*/ 63690 h 1330996"/>
                  <a:gd name="connsiteX130" fmla="*/ 1796371 w 2428717"/>
                  <a:gd name="connsiteY130" fmla="*/ 59140 h 1330996"/>
                  <a:gd name="connsiteX131" fmla="*/ 1769075 w 2428717"/>
                  <a:gd name="connsiteY131" fmla="*/ 50042 h 1330996"/>
                  <a:gd name="connsiteX132" fmla="*/ 1755428 w 2428717"/>
                  <a:gd name="connsiteY132" fmla="*/ 40943 h 1330996"/>
                  <a:gd name="connsiteX133" fmla="*/ 1737231 w 2428717"/>
                  <a:gd name="connsiteY133" fmla="*/ 0 h 1330996"/>
                  <a:gd name="connsiteX134" fmla="*/ 1728132 w 2428717"/>
                  <a:gd name="connsiteY134" fmla="*/ 13648 h 1330996"/>
                  <a:gd name="connsiteX135" fmla="*/ 1723583 w 2428717"/>
                  <a:gd name="connsiteY135" fmla="*/ 50042 h 1330996"/>
                  <a:gd name="connsiteX136" fmla="*/ 1691738 w 2428717"/>
                  <a:gd name="connsiteY136" fmla="*/ 54591 h 1330996"/>
                  <a:gd name="connsiteX137" fmla="*/ 1659893 w 2428717"/>
                  <a:gd name="connsiteY137" fmla="*/ 63690 h 1330996"/>
                  <a:gd name="connsiteX138" fmla="*/ 1641696 w 2428717"/>
                  <a:gd name="connsiteY138" fmla="*/ 72788 h 1330996"/>
                  <a:gd name="connsiteX139" fmla="*/ 1628048 w 2428717"/>
                  <a:gd name="connsiteY139" fmla="*/ 68239 h 1330996"/>
                  <a:gd name="connsiteX140" fmla="*/ 1623499 w 2428717"/>
                  <a:gd name="connsiteY140" fmla="*/ 54591 h 1330996"/>
                  <a:gd name="connsiteX141" fmla="*/ 1614401 w 2428717"/>
                  <a:gd name="connsiteY141" fmla="*/ 68239 h 1330996"/>
                  <a:gd name="connsiteX142" fmla="*/ 1600753 w 2428717"/>
                  <a:gd name="connsiteY142" fmla="*/ 77337 h 1330996"/>
                  <a:gd name="connsiteX143" fmla="*/ 1555260 w 2428717"/>
                  <a:gd name="connsiteY143" fmla="*/ 81887 h 1330996"/>
                  <a:gd name="connsiteX144" fmla="*/ 1527965 w 2428717"/>
                  <a:gd name="connsiteY144" fmla="*/ 90985 h 1330996"/>
                  <a:gd name="connsiteX145" fmla="*/ 1509768 w 2428717"/>
                  <a:gd name="connsiteY145" fmla="*/ 100084 h 1330996"/>
                  <a:gd name="connsiteX146" fmla="*/ 1487022 w 2428717"/>
                  <a:gd name="connsiteY146" fmla="*/ 104633 h 1330996"/>
                  <a:gd name="connsiteX147" fmla="*/ 1473374 w 2428717"/>
                  <a:gd name="connsiteY147" fmla="*/ 109182 h 1330996"/>
                  <a:gd name="connsiteX148" fmla="*/ 1364192 w 2428717"/>
                  <a:gd name="connsiteY148" fmla="*/ 113731 h 1330996"/>
                  <a:gd name="connsiteX149" fmla="*/ 1350544 w 2428717"/>
                  <a:gd name="connsiteY149" fmla="*/ 122830 h 1330996"/>
                  <a:gd name="connsiteX150" fmla="*/ 1332347 w 2428717"/>
                  <a:gd name="connsiteY150" fmla="*/ 150125 h 1330996"/>
                  <a:gd name="connsiteX151" fmla="*/ 1318699 w 2428717"/>
                  <a:gd name="connsiteY151" fmla="*/ 163773 h 1330996"/>
                  <a:gd name="connsiteX152" fmla="*/ 1309601 w 2428717"/>
                  <a:gd name="connsiteY152" fmla="*/ 191069 h 1330996"/>
                  <a:gd name="connsiteX153" fmla="*/ 1295953 w 2428717"/>
                  <a:gd name="connsiteY153" fmla="*/ 204716 h 1330996"/>
                  <a:gd name="connsiteX154" fmla="*/ 1282305 w 2428717"/>
                  <a:gd name="connsiteY154" fmla="*/ 209266 h 1330996"/>
                  <a:gd name="connsiteX155" fmla="*/ 1209517 w 2428717"/>
                  <a:gd name="connsiteY155" fmla="*/ 213815 h 1330996"/>
                  <a:gd name="connsiteX156" fmla="*/ 1204968 w 2428717"/>
                  <a:gd name="connsiteY156" fmla="*/ 227463 h 1330996"/>
                  <a:gd name="connsiteX157" fmla="*/ 1186771 w 2428717"/>
                  <a:gd name="connsiteY157" fmla="*/ 254758 h 1330996"/>
                  <a:gd name="connsiteX158" fmla="*/ 1177672 w 2428717"/>
                  <a:gd name="connsiteY158" fmla="*/ 282054 h 1330996"/>
                  <a:gd name="connsiteX159" fmla="*/ 1173123 w 2428717"/>
                  <a:gd name="connsiteY159" fmla="*/ 295702 h 1330996"/>
                  <a:gd name="connsiteX160" fmla="*/ 1145828 w 2428717"/>
                  <a:gd name="connsiteY160" fmla="*/ 313899 h 1330996"/>
                  <a:gd name="connsiteX161" fmla="*/ 1132180 w 2428717"/>
                  <a:gd name="connsiteY161" fmla="*/ 327546 h 1330996"/>
                  <a:gd name="connsiteX162" fmla="*/ 1104884 w 2428717"/>
                  <a:gd name="connsiteY162" fmla="*/ 336645 h 1330996"/>
                  <a:gd name="connsiteX163" fmla="*/ 1095786 w 2428717"/>
                  <a:gd name="connsiteY163" fmla="*/ 322997 h 1330996"/>
                  <a:gd name="connsiteX164" fmla="*/ 1100335 w 2428717"/>
                  <a:gd name="connsiteY164" fmla="*/ 291152 h 1330996"/>
                  <a:gd name="connsiteX165" fmla="*/ 1086687 w 2428717"/>
                  <a:gd name="connsiteY165" fmla="*/ 304800 h 1330996"/>
                  <a:gd name="connsiteX166" fmla="*/ 1073039 w 2428717"/>
                  <a:gd name="connsiteY166" fmla="*/ 309349 h 1330996"/>
                  <a:gd name="connsiteX167" fmla="*/ 1059392 w 2428717"/>
                  <a:gd name="connsiteY167" fmla="*/ 300251 h 1330996"/>
                  <a:gd name="connsiteX168" fmla="*/ 1050293 w 2428717"/>
                  <a:gd name="connsiteY168" fmla="*/ 286603 h 1330996"/>
                  <a:gd name="connsiteX169" fmla="*/ 1036645 w 2428717"/>
                  <a:gd name="connsiteY169" fmla="*/ 282054 h 1330996"/>
                  <a:gd name="connsiteX170" fmla="*/ 1009350 w 2428717"/>
                  <a:gd name="connsiteY170" fmla="*/ 291152 h 1330996"/>
                  <a:gd name="connsiteX171" fmla="*/ 995702 w 2428717"/>
                  <a:gd name="connsiteY171" fmla="*/ 295702 h 1330996"/>
                  <a:gd name="connsiteX172" fmla="*/ 982054 w 2428717"/>
                  <a:gd name="connsiteY172" fmla="*/ 304800 h 1330996"/>
                  <a:gd name="connsiteX173" fmla="*/ 968407 w 2428717"/>
                  <a:gd name="connsiteY173" fmla="*/ 350293 h 1330996"/>
                  <a:gd name="connsiteX174" fmla="*/ 959308 w 2428717"/>
                  <a:gd name="connsiteY174" fmla="*/ 363940 h 1330996"/>
                  <a:gd name="connsiteX175" fmla="*/ 963857 w 2428717"/>
                  <a:gd name="connsiteY175" fmla="*/ 377588 h 1330996"/>
                  <a:gd name="connsiteX176" fmla="*/ 977505 w 2428717"/>
                  <a:gd name="connsiteY176" fmla="*/ 382137 h 1330996"/>
                  <a:gd name="connsiteX177" fmla="*/ 991153 w 2428717"/>
                  <a:gd name="connsiteY177" fmla="*/ 391236 h 1330996"/>
                  <a:gd name="connsiteX178" fmla="*/ 1000251 w 2428717"/>
                  <a:gd name="connsiteY178" fmla="*/ 404884 h 1330996"/>
                  <a:gd name="connsiteX179" fmla="*/ 1013899 w 2428717"/>
                  <a:gd name="connsiteY179" fmla="*/ 418531 h 1330996"/>
                  <a:gd name="connsiteX180" fmla="*/ 1009350 w 2428717"/>
                  <a:gd name="connsiteY180" fmla="*/ 441278 h 1330996"/>
                  <a:gd name="connsiteX181" fmla="*/ 986604 w 2428717"/>
                  <a:gd name="connsiteY181" fmla="*/ 486770 h 1330996"/>
                  <a:gd name="connsiteX182" fmla="*/ 968407 w 2428717"/>
                  <a:gd name="connsiteY182" fmla="*/ 518615 h 1330996"/>
                  <a:gd name="connsiteX183" fmla="*/ 954759 w 2428717"/>
                  <a:gd name="connsiteY183" fmla="*/ 523164 h 1330996"/>
                  <a:gd name="connsiteX184" fmla="*/ 945660 w 2428717"/>
                  <a:gd name="connsiteY184" fmla="*/ 536812 h 1330996"/>
                  <a:gd name="connsiteX185" fmla="*/ 932013 w 2428717"/>
                  <a:gd name="connsiteY185" fmla="*/ 545910 h 1330996"/>
                  <a:gd name="connsiteX186" fmla="*/ 913816 w 2428717"/>
                  <a:gd name="connsiteY186" fmla="*/ 568657 h 1330996"/>
                  <a:gd name="connsiteX187" fmla="*/ 904717 w 2428717"/>
                  <a:gd name="connsiteY187" fmla="*/ 582305 h 1330996"/>
                  <a:gd name="connsiteX188" fmla="*/ 900168 w 2428717"/>
                  <a:gd name="connsiteY188" fmla="*/ 595952 h 1330996"/>
                  <a:gd name="connsiteX189" fmla="*/ 881971 w 2428717"/>
                  <a:gd name="connsiteY189" fmla="*/ 623248 h 1330996"/>
                  <a:gd name="connsiteX190" fmla="*/ 859225 w 2428717"/>
                  <a:gd name="connsiteY190" fmla="*/ 655093 h 1330996"/>
                  <a:gd name="connsiteX191" fmla="*/ 850126 w 2428717"/>
                  <a:gd name="connsiteY191" fmla="*/ 668740 h 1330996"/>
                  <a:gd name="connsiteX192" fmla="*/ 845577 w 2428717"/>
                  <a:gd name="connsiteY192" fmla="*/ 682388 h 1330996"/>
                  <a:gd name="connsiteX193" fmla="*/ 831929 w 2428717"/>
                  <a:gd name="connsiteY193" fmla="*/ 691487 h 1330996"/>
                  <a:gd name="connsiteX194" fmla="*/ 809183 w 2428717"/>
                  <a:gd name="connsiteY194" fmla="*/ 714233 h 1330996"/>
                  <a:gd name="connsiteX195" fmla="*/ 795535 w 2428717"/>
                  <a:gd name="connsiteY195" fmla="*/ 732430 h 1330996"/>
                  <a:gd name="connsiteX196" fmla="*/ 781887 w 2428717"/>
                  <a:gd name="connsiteY196" fmla="*/ 746078 h 1330996"/>
                  <a:gd name="connsiteX197" fmla="*/ 754592 w 2428717"/>
                  <a:gd name="connsiteY197" fmla="*/ 787021 h 1330996"/>
                  <a:gd name="connsiteX198" fmla="*/ 745493 w 2428717"/>
                  <a:gd name="connsiteY198" fmla="*/ 800669 h 1330996"/>
                  <a:gd name="connsiteX199" fmla="*/ 736395 w 2428717"/>
                  <a:gd name="connsiteY199" fmla="*/ 827964 h 1330996"/>
                  <a:gd name="connsiteX200" fmla="*/ 690902 w 2428717"/>
                  <a:gd name="connsiteY200" fmla="*/ 882555 h 1330996"/>
                  <a:gd name="connsiteX201" fmla="*/ 677254 w 2428717"/>
                  <a:gd name="connsiteY201" fmla="*/ 891654 h 1330996"/>
                  <a:gd name="connsiteX202" fmla="*/ 649959 w 2428717"/>
                  <a:gd name="connsiteY202" fmla="*/ 900752 h 1330996"/>
                  <a:gd name="connsiteX203" fmla="*/ 595368 w 2428717"/>
                  <a:gd name="connsiteY203" fmla="*/ 896203 h 1330996"/>
                  <a:gd name="connsiteX204" fmla="*/ 581720 w 2428717"/>
                  <a:gd name="connsiteY204" fmla="*/ 891654 h 1330996"/>
                  <a:gd name="connsiteX205" fmla="*/ 586269 w 2428717"/>
                  <a:gd name="connsiteY205" fmla="*/ 868908 h 1330996"/>
                  <a:gd name="connsiteX206" fmla="*/ 577171 w 2428717"/>
                  <a:gd name="connsiteY206" fmla="*/ 928048 h 1330996"/>
                  <a:gd name="connsiteX207" fmla="*/ 568072 w 2428717"/>
                  <a:gd name="connsiteY207" fmla="*/ 941696 h 1330996"/>
                  <a:gd name="connsiteX208" fmla="*/ 563523 w 2428717"/>
                  <a:gd name="connsiteY208" fmla="*/ 955343 h 1330996"/>
                  <a:gd name="connsiteX209" fmla="*/ 549875 w 2428717"/>
                  <a:gd name="connsiteY209" fmla="*/ 964442 h 1330996"/>
                  <a:gd name="connsiteX210" fmla="*/ 522580 w 2428717"/>
                  <a:gd name="connsiteY210" fmla="*/ 982639 h 1330996"/>
                  <a:gd name="connsiteX211" fmla="*/ 508932 w 2428717"/>
                  <a:gd name="connsiteY211" fmla="*/ 973540 h 1330996"/>
                  <a:gd name="connsiteX212" fmla="*/ 481637 w 2428717"/>
                  <a:gd name="connsiteY212" fmla="*/ 959893 h 1330996"/>
                  <a:gd name="connsiteX213" fmla="*/ 463439 w 2428717"/>
                  <a:gd name="connsiteY213" fmla="*/ 964442 h 1330996"/>
                  <a:gd name="connsiteX214" fmla="*/ 454341 w 2428717"/>
                  <a:gd name="connsiteY214" fmla="*/ 978090 h 1330996"/>
                  <a:gd name="connsiteX215" fmla="*/ 440693 w 2428717"/>
                  <a:gd name="connsiteY215" fmla="*/ 996287 h 1330996"/>
                  <a:gd name="connsiteX216" fmla="*/ 404299 w 2428717"/>
                  <a:gd name="connsiteY216" fmla="*/ 1023582 h 1330996"/>
                  <a:gd name="connsiteX217" fmla="*/ 390651 w 2428717"/>
                  <a:gd name="connsiteY217" fmla="*/ 1037230 h 1330996"/>
                  <a:gd name="connsiteX218" fmla="*/ 377004 w 2428717"/>
                  <a:gd name="connsiteY218" fmla="*/ 1041779 h 1330996"/>
                  <a:gd name="connsiteX219" fmla="*/ 349708 w 2428717"/>
                  <a:gd name="connsiteY219" fmla="*/ 1059976 h 1330996"/>
                  <a:gd name="connsiteX220" fmla="*/ 322413 w 2428717"/>
                  <a:gd name="connsiteY220" fmla="*/ 1078173 h 1330996"/>
                  <a:gd name="connsiteX221" fmla="*/ 295117 w 2428717"/>
                  <a:gd name="connsiteY221" fmla="*/ 1100919 h 1330996"/>
                  <a:gd name="connsiteX222" fmla="*/ 286019 w 2428717"/>
                  <a:gd name="connsiteY222" fmla="*/ 1114567 h 1330996"/>
                  <a:gd name="connsiteX223" fmla="*/ 258723 w 2428717"/>
                  <a:gd name="connsiteY223" fmla="*/ 1137313 h 1330996"/>
                  <a:gd name="connsiteX224" fmla="*/ 240526 w 2428717"/>
                  <a:gd name="connsiteY224" fmla="*/ 1164609 h 1330996"/>
                  <a:gd name="connsiteX225" fmla="*/ 231428 w 2428717"/>
                  <a:gd name="connsiteY225" fmla="*/ 1178257 h 1330996"/>
                  <a:gd name="connsiteX226" fmla="*/ 217780 w 2428717"/>
                  <a:gd name="connsiteY226" fmla="*/ 1182806 h 1330996"/>
                  <a:gd name="connsiteX227" fmla="*/ 208681 w 2428717"/>
                  <a:gd name="connsiteY227" fmla="*/ 1196454 h 1330996"/>
                  <a:gd name="connsiteX228" fmla="*/ 181386 w 2428717"/>
                  <a:gd name="connsiteY228" fmla="*/ 1205552 h 1330996"/>
                  <a:gd name="connsiteX229" fmla="*/ 167738 w 2428717"/>
                  <a:gd name="connsiteY229" fmla="*/ 1210102 h 1330996"/>
                  <a:gd name="connsiteX230" fmla="*/ 135893 w 2428717"/>
                  <a:gd name="connsiteY230" fmla="*/ 1219200 h 1330996"/>
                  <a:gd name="connsiteX231" fmla="*/ 108598 w 2428717"/>
                  <a:gd name="connsiteY231" fmla="*/ 1241946 h 1330996"/>
                  <a:gd name="connsiteX232" fmla="*/ 85851 w 2428717"/>
                  <a:gd name="connsiteY232" fmla="*/ 1246496 h 1330996"/>
                  <a:gd name="connsiteX233" fmla="*/ 72204 w 2428717"/>
                  <a:gd name="connsiteY233" fmla="*/ 1251045 h 1330996"/>
                  <a:gd name="connsiteX234" fmla="*/ 22162 w 2428717"/>
                  <a:gd name="connsiteY234" fmla="*/ 1264693 h 1330996"/>
                  <a:gd name="connsiteX235" fmla="*/ 8514 w 2428717"/>
                  <a:gd name="connsiteY235" fmla="*/ 1260143 h 1330996"/>
                  <a:gd name="connsiteX236" fmla="*/ 3965 w 2428717"/>
                  <a:gd name="connsiteY23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31595 w 2428717"/>
                  <a:gd name="connsiteY19" fmla="*/ 1096370 h 1330996"/>
                  <a:gd name="connsiteX20" fmla="*/ 445242 w 2428717"/>
                  <a:gd name="connsiteY20" fmla="*/ 1091821 h 1330996"/>
                  <a:gd name="connsiteX21" fmla="*/ 522580 w 2428717"/>
                  <a:gd name="connsiteY21" fmla="*/ 1082722 h 1330996"/>
                  <a:gd name="connsiteX22" fmla="*/ 572622 w 2428717"/>
                  <a:gd name="connsiteY22" fmla="*/ 1073624 h 1330996"/>
                  <a:gd name="connsiteX23" fmla="*/ 595368 w 2428717"/>
                  <a:gd name="connsiteY23" fmla="*/ 1096370 h 1330996"/>
                  <a:gd name="connsiteX24" fmla="*/ 609016 w 2428717"/>
                  <a:gd name="connsiteY24" fmla="*/ 1087272 h 1330996"/>
                  <a:gd name="connsiteX25" fmla="*/ 613565 w 2428717"/>
                  <a:gd name="connsiteY25" fmla="*/ 1032681 h 1330996"/>
                  <a:gd name="connsiteX26" fmla="*/ 690902 w 2428717"/>
                  <a:gd name="connsiteY26" fmla="*/ 1028131 h 1330996"/>
                  <a:gd name="connsiteX27" fmla="*/ 718198 w 2428717"/>
                  <a:gd name="connsiteY27" fmla="*/ 1019033 h 1330996"/>
                  <a:gd name="connsiteX28" fmla="*/ 731845 w 2428717"/>
                  <a:gd name="connsiteY28" fmla="*/ 1005385 h 1330996"/>
                  <a:gd name="connsiteX29" fmla="*/ 772789 w 2428717"/>
                  <a:gd name="connsiteY29" fmla="*/ 982639 h 1330996"/>
                  <a:gd name="connsiteX30" fmla="*/ 795535 w 2428717"/>
                  <a:gd name="connsiteY30" fmla="*/ 978090 h 1330996"/>
                  <a:gd name="connsiteX31" fmla="*/ 822831 w 2428717"/>
                  <a:gd name="connsiteY31" fmla="*/ 968991 h 1330996"/>
                  <a:gd name="connsiteX32" fmla="*/ 850126 w 2428717"/>
                  <a:gd name="connsiteY32" fmla="*/ 941696 h 1330996"/>
                  <a:gd name="connsiteX33" fmla="*/ 877422 w 2428717"/>
                  <a:gd name="connsiteY33" fmla="*/ 928048 h 1330996"/>
                  <a:gd name="connsiteX34" fmla="*/ 891069 w 2428717"/>
                  <a:gd name="connsiteY34" fmla="*/ 923499 h 1330996"/>
                  <a:gd name="connsiteX35" fmla="*/ 904717 w 2428717"/>
                  <a:gd name="connsiteY35" fmla="*/ 914400 h 1330996"/>
                  <a:gd name="connsiteX36" fmla="*/ 922914 w 2428717"/>
                  <a:gd name="connsiteY36" fmla="*/ 909851 h 1330996"/>
                  <a:gd name="connsiteX37" fmla="*/ 927463 w 2428717"/>
                  <a:gd name="connsiteY37" fmla="*/ 896203 h 1330996"/>
                  <a:gd name="connsiteX38" fmla="*/ 941111 w 2428717"/>
                  <a:gd name="connsiteY38" fmla="*/ 887105 h 1330996"/>
                  <a:gd name="connsiteX39" fmla="*/ 954759 w 2428717"/>
                  <a:gd name="connsiteY39" fmla="*/ 873457 h 1330996"/>
                  <a:gd name="connsiteX40" fmla="*/ 982054 w 2428717"/>
                  <a:gd name="connsiteY40" fmla="*/ 855260 h 1330996"/>
                  <a:gd name="connsiteX41" fmla="*/ 986604 w 2428717"/>
                  <a:gd name="connsiteY41" fmla="*/ 841612 h 1330996"/>
                  <a:gd name="connsiteX42" fmla="*/ 1000251 w 2428717"/>
                  <a:gd name="connsiteY42" fmla="*/ 837063 h 1330996"/>
                  <a:gd name="connsiteX43" fmla="*/ 1013899 w 2428717"/>
                  <a:gd name="connsiteY43" fmla="*/ 827964 h 1330996"/>
                  <a:gd name="connsiteX44" fmla="*/ 1045744 w 2428717"/>
                  <a:gd name="connsiteY44" fmla="*/ 800669 h 1330996"/>
                  <a:gd name="connsiteX45" fmla="*/ 1059392 w 2428717"/>
                  <a:gd name="connsiteY45" fmla="*/ 791570 h 1330996"/>
                  <a:gd name="connsiteX46" fmla="*/ 1082138 w 2428717"/>
                  <a:gd name="connsiteY46" fmla="*/ 768824 h 1330996"/>
                  <a:gd name="connsiteX47" fmla="*/ 1123081 w 2428717"/>
                  <a:gd name="connsiteY47" fmla="*/ 736979 h 1330996"/>
                  <a:gd name="connsiteX48" fmla="*/ 1136729 w 2428717"/>
                  <a:gd name="connsiteY48" fmla="*/ 727881 h 1330996"/>
                  <a:gd name="connsiteX49" fmla="*/ 1150377 w 2428717"/>
                  <a:gd name="connsiteY49" fmla="*/ 718782 h 1330996"/>
                  <a:gd name="connsiteX50" fmla="*/ 1168574 w 2428717"/>
                  <a:gd name="connsiteY50" fmla="*/ 691487 h 1330996"/>
                  <a:gd name="connsiteX51" fmla="*/ 1191320 w 2428717"/>
                  <a:gd name="connsiteY51" fmla="*/ 668740 h 1330996"/>
                  <a:gd name="connsiteX52" fmla="*/ 1214066 w 2428717"/>
                  <a:gd name="connsiteY52" fmla="*/ 645994 h 1330996"/>
                  <a:gd name="connsiteX53" fmla="*/ 1223165 w 2428717"/>
                  <a:gd name="connsiteY53" fmla="*/ 632346 h 1330996"/>
                  <a:gd name="connsiteX54" fmla="*/ 1227714 w 2428717"/>
                  <a:gd name="connsiteY54" fmla="*/ 618699 h 1330996"/>
                  <a:gd name="connsiteX55" fmla="*/ 1250460 w 2428717"/>
                  <a:gd name="connsiteY55" fmla="*/ 591403 h 1330996"/>
                  <a:gd name="connsiteX56" fmla="*/ 1259559 w 2428717"/>
                  <a:gd name="connsiteY56" fmla="*/ 564108 h 1330996"/>
                  <a:gd name="connsiteX57" fmla="*/ 1264108 w 2428717"/>
                  <a:gd name="connsiteY57" fmla="*/ 550460 h 1330996"/>
                  <a:gd name="connsiteX58" fmla="*/ 1282305 w 2428717"/>
                  <a:gd name="connsiteY58" fmla="*/ 523164 h 1330996"/>
                  <a:gd name="connsiteX59" fmla="*/ 1295953 w 2428717"/>
                  <a:gd name="connsiteY59" fmla="*/ 482221 h 1330996"/>
                  <a:gd name="connsiteX60" fmla="*/ 1300502 w 2428717"/>
                  <a:gd name="connsiteY60" fmla="*/ 468573 h 1330996"/>
                  <a:gd name="connsiteX61" fmla="*/ 1309601 w 2428717"/>
                  <a:gd name="connsiteY61" fmla="*/ 427630 h 1330996"/>
                  <a:gd name="connsiteX62" fmla="*/ 1314150 w 2428717"/>
                  <a:gd name="connsiteY62" fmla="*/ 395785 h 1330996"/>
                  <a:gd name="connsiteX63" fmla="*/ 1336896 w 2428717"/>
                  <a:gd name="connsiteY63" fmla="*/ 368490 h 1330996"/>
                  <a:gd name="connsiteX64" fmla="*/ 1345995 w 2428717"/>
                  <a:gd name="connsiteY64" fmla="*/ 295702 h 1330996"/>
                  <a:gd name="connsiteX65" fmla="*/ 1350544 w 2428717"/>
                  <a:gd name="connsiteY65" fmla="*/ 268406 h 1330996"/>
                  <a:gd name="connsiteX66" fmla="*/ 1359642 w 2428717"/>
                  <a:gd name="connsiteY66" fmla="*/ 241110 h 1330996"/>
                  <a:gd name="connsiteX67" fmla="*/ 1414234 w 2428717"/>
                  <a:gd name="connsiteY67" fmla="*/ 204716 h 1330996"/>
                  <a:gd name="connsiteX68" fmla="*/ 1427881 w 2428717"/>
                  <a:gd name="connsiteY68" fmla="*/ 200167 h 1330996"/>
                  <a:gd name="connsiteX69" fmla="*/ 1441529 w 2428717"/>
                  <a:gd name="connsiteY69" fmla="*/ 195618 h 1330996"/>
                  <a:gd name="connsiteX70" fmla="*/ 1473374 w 2428717"/>
                  <a:gd name="connsiteY70" fmla="*/ 181970 h 1330996"/>
                  <a:gd name="connsiteX71" fmla="*/ 1500669 w 2428717"/>
                  <a:gd name="connsiteY71" fmla="*/ 172872 h 1330996"/>
                  <a:gd name="connsiteX72" fmla="*/ 1578007 w 2428717"/>
                  <a:gd name="connsiteY72" fmla="*/ 163773 h 1330996"/>
                  <a:gd name="connsiteX73" fmla="*/ 1600753 w 2428717"/>
                  <a:gd name="connsiteY73" fmla="*/ 145576 h 1330996"/>
                  <a:gd name="connsiteX74" fmla="*/ 1614401 w 2428717"/>
                  <a:gd name="connsiteY74" fmla="*/ 141027 h 1330996"/>
                  <a:gd name="connsiteX75" fmla="*/ 1641696 w 2428717"/>
                  <a:gd name="connsiteY75" fmla="*/ 145576 h 1330996"/>
                  <a:gd name="connsiteX76" fmla="*/ 1655344 w 2428717"/>
                  <a:gd name="connsiteY76" fmla="*/ 154675 h 1330996"/>
                  <a:gd name="connsiteX77" fmla="*/ 1828216 w 2428717"/>
                  <a:gd name="connsiteY77" fmla="*/ 150125 h 1330996"/>
                  <a:gd name="connsiteX78" fmla="*/ 1841863 w 2428717"/>
                  <a:gd name="connsiteY78" fmla="*/ 159224 h 1330996"/>
                  <a:gd name="connsiteX79" fmla="*/ 1855511 w 2428717"/>
                  <a:gd name="connsiteY79" fmla="*/ 172872 h 1330996"/>
                  <a:gd name="connsiteX80" fmla="*/ 1969242 w 2428717"/>
                  <a:gd name="connsiteY80" fmla="*/ 186519 h 1330996"/>
                  <a:gd name="connsiteX81" fmla="*/ 2001087 w 2428717"/>
                  <a:gd name="connsiteY81" fmla="*/ 191069 h 1330996"/>
                  <a:gd name="connsiteX82" fmla="*/ 2051129 w 2428717"/>
                  <a:gd name="connsiteY82" fmla="*/ 195618 h 1330996"/>
                  <a:gd name="connsiteX83" fmla="*/ 2060228 w 2428717"/>
                  <a:gd name="connsiteY83" fmla="*/ 209266 h 1330996"/>
                  <a:gd name="connsiteX84" fmla="*/ 2087523 w 2428717"/>
                  <a:gd name="connsiteY84" fmla="*/ 213815 h 1330996"/>
                  <a:gd name="connsiteX85" fmla="*/ 2105720 w 2428717"/>
                  <a:gd name="connsiteY85" fmla="*/ 236561 h 1330996"/>
                  <a:gd name="connsiteX86" fmla="*/ 2119368 w 2428717"/>
                  <a:gd name="connsiteY86" fmla="*/ 245660 h 1330996"/>
                  <a:gd name="connsiteX87" fmla="*/ 2133016 w 2428717"/>
                  <a:gd name="connsiteY87" fmla="*/ 259308 h 1330996"/>
                  <a:gd name="connsiteX88" fmla="*/ 2142114 w 2428717"/>
                  <a:gd name="connsiteY88" fmla="*/ 272955 h 1330996"/>
                  <a:gd name="connsiteX89" fmla="*/ 2160311 w 2428717"/>
                  <a:gd name="connsiteY89" fmla="*/ 291152 h 1330996"/>
                  <a:gd name="connsiteX90" fmla="*/ 2169410 w 2428717"/>
                  <a:gd name="connsiteY90" fmla="*/ 304800 h 1330996"/>
                  <a:gd name="connsiteX91" fmla="*/ 2210353 w 2428717"/>
                  <a:gd name="connsiteY91" fmla="*/ 341194 h 1330996"/>
                  <a:gd name="connsiteX92" fmla="*/ 2224001 w 2428717"/>
                  <a:gd name="connsiteY92" fmla="*/ 345743 h 1330996"/>
                  <a:gd name="connsiteX93" fmla="*/ 2255845 w 2428717"/>
                  <a:gd name="connsiteY93" fmla="*/ 363940 h 1330996"/>
                  <a:gd name="connsiteX94" fmla="*/ 2283141 w 2428717"/>
                  <a:gd name="connsiteY94" fmla="*/ 373039 h 1330996"/>
                  <a:gd name="connsiteX95" fmla="*/ 2314986 w 2428717"/>
                  <a:gd name="connsiteY95" fmla="*/ 377588 h 1330996"/>
                  <a:gd name="connsiteX96" fmla="*/ 2337732 w 2428717"/>
                  <a:gd name="connsiteY96" fmla="*/ 395785 h 1330996"/>
                  <a:gd name="connsiteX97" fmla="*/ 2365028 w 2428717"/>
                  <a:gd name="connsiteY97" fmla="*/ 413982 h 1330996"/>
                  <a:gd name="connsiteX98" fmla="*/ 2378675 w 2428717"/>
                  <a:gd name="connsiteY98" fmla="*/ 400334 h 1330996"/>
                  <a:gd name="connsiteX99" fmla="*/ 2396872 w 2428717"/>
                  <a:gd name="connsiteY99" fmla="*/ 373039 h 1330996"/>
                  <a:gd name="connsiteX100" fmla="*/ 2424168 w 2428717"/>
                  <a:gd name="connsiteY100" fmla="*/ 368490 h 1330996"/>
                  <a:gd name="connsiteX101" fmla="*/ 2428717 w 2428717"/>
                  <a:gd name="connsiteY101" fmla="*/ 354842 h 1330996"/>
                  <a:gd name="connsiteX102" fmla="*/ 2424168 w 2428717"/>
                  <a:gd name="connsiteY102" fmla="*/ 327546 h 1330996"/>
                  <a:gd name="connsiteX103" fmla="*/ 2410520 w 2428717"/>
                  <a:gd name="connsiteY103" fmla="*/ 322997 h 1330996"/>
                  <a:gd name="connsiteX104" fmla="*/ 2392323 w 2428717"/>
                  <a:gd name="connsiteY104" fmla="*/ 318448 h 1330996"/>
                  <a:gd name="connsiteX105" fmla="*/ 2378675 w 2428717"/>
                  <a:gd name="connsiteY105" fmla="*/ 309349 h 1330996"/>
                  <a:gd name="connsiteX106" fmla="*/ 2374126 w 2428717"/>
                  <a:gd name="connsiteY106" fmla="*/ 295702 h 1330996"/>
                  <a:gd name="connsiteX107" fmla="*/ 2365028 w 2428717"/>
                  <a:gd name="connsiteY107" fmla="*/ 282054 h 1330996"/>
                  <a:gd name="connsiteX108" fmla="*/ 2360478 w 2428717"/>
                  <a:gd name="connsiteY108" fmla="*/ 268406 h 1330996"/>
                  <a:gd name="connsiteX109" fmla="*/ 2346831 w 2428717"/>
                  <a:gd name="connsiteY109" fmla="*/ 263857 h 1330996"/>
                  <a:gd name="connsiteX110" fmla="*/ 2333183 w 2428717"/>
                  <a:gd name="connsiteY110" fmla="*/ 245660 h 1330996"/>
                  <a:gd name="connsiteX111" fmla="*/ 2305887 w 2428717"/>
                  <a:gd name="connsiteY111" fmla="*/ 232012 h 1330996"/>
                  <a:gd name="connsiteX112" fmla="*/ 2283141 w 2428717"/>
                  <a:gd name="connsiteY112" fmla="*/ 236561 h 1330996"/>
                  <a:gd name="connsiteX113" fmla="*/ 2255845 w 2428717"/>
                  <a:gd name="connsiteY113" fmla="*/ 245660 h 1330996"/>
                  <a:gd name="connsiteX114" fmla="*/ 2214902 w 2428717"/>
                  <a:gd name="connsiteY114" fmla="*/ 241110 h 1330996"/>
                  <a:gd name="connsiteX115" fmla="*/ 2187607 w 2428717"/>
                  <a:gd name="connsiteY115" fmla="*/ 218364 h 1330996"/>
                  <a:gd name="connsiteX116" fmla="*/ 2173959 w 2428717"/>
                  <a:gd name="connsiteY116" fmla="*/ 209266 h 1330996"/>
                  <a:gd name="connsiteX117" fmla="*/ 2164860 w 2428717"/>
                  <a:gd name="connsiteY117" fmla="*/ 195618 h 1330996"/>
                  <a:gd name="connsiteX118" fmla="*/ 2151213 w 2428717"/>
                  <a:gd name="connsiteY118" fmla="*/ 168322 h 1330996"/>
                  <a:gd name="connsiteX119" fmla="*/ 2110269 w 2428717"/>
                  <a:gd name="connsiteY119" fmla="*/ 154675 h 1330996"/>
                  <a:gd name="connsiteX120" fmla="*/ 2082974 w 2428717"/>
                  <a:gd name="connsiteY120" fmla="*/ 141027 h 1330996"/>
                  <a:gd name="connsiteX121" fmla="*/ 2064777 w 2428717"/>
                  <a:gd name="connsiteY121" fmla="*/ 136478 h 1330996"/>
                  <a:gd name="connsiteX122" fmla="*/ 1991989 w 2428717"/>
                  <a:gd name="connsiteY122" fmla="*/ 131928 h 1330996"/>
                  <a:gd name="connsiteX123" fmla="*/ 1964693 w 2428717"/>
                  <a:gd name="connsiteY123" fmla="*/ 118281 h 1330996"/>
                  <a:gd name="connsiteX124" fmla="*/ 1951045 w 2428717"/>
                  <a:gd name="connsiteY124" fmla="*/ 104633 h 1330996"/>
                  <a:gd name="connsiteX125" fmla="*/ 1923750 w 2428717"/>
                  <a:gd name="connsiteY125" fmla="*/ 90985 h 1330996"/>
                  <a:gd name="connsiteX126" fmla="*/ 1910102 w 2428717"/>
                  <a:gd name="connsiteY126" fmla="*/ 81887 h 1330996"/>
                  <a:gd name="connsiteX127" fmla="*/ 1841863 w 2428717"/>
                  <a:gd name="connsiteY127" fmla="*/ 72788 h 1330996"/>
                  <a:gd name="connsiteX128" fmla="*/ 1814568 w 2428717"/>
                  <a:gd name="connsiteY128" fmla="*/ 63690 h 1330996"/>
                  <a:gd name="connsiteX129" fmla="*/ 1796371 w 2428717"/>
                  <a:gd name="connsiteY129" fmla="*/ 59140 h 1330996"/>
                  <a:gd name="connsiteX130" fmla="*/ 1769075 w 2428717"/>
                  <a:gd name="connsiteY130" fmla="*/ 50042 h 1330996"/>
                  <a:gd name="connsiteX131" fmla="*/ 1755428 w 2428717"/>
                  <a:gd name="connsiteY131" fmla="*/ 40943 h 1330996"/>
                  <a:gd name="connsiteX132" fmla="*/ 1737231 w 2428717"/>
                  <a:gd name="connsiteY132" fmla="*/ 0 h 1330996"/>
                  <a:gd name="connsiteX133" fmla="*/ 1728132 w 2428717"/>
                  <a:gd name="connsiteY133" fmla="*/ 13648 h 1330996"/>
                  <a:gd name="connsiteX134" fmla="*/ 1723583 w 2428717"/>
                  <a:gd name="connsiteY134" fmla="*/ 50042 h 1330996"/>
                  <a:gd name="connsiteX135" fmla="*/ 1691738 w 2428717"/>
                  <a:gd name="connsiteY135" fmla="*/ 54591 h 1330996"/>
                  <a:gd name="connsiteX136" fmla="*/ 1659893 w 2428717"/>
                  <a:gd name="connsiteY136" fmla="*/ 63690 h 1330996"/>
                  <a:gd name="connsiteX137" fmla="*/ 1641696 w 2428717"/>
                  <a:gd name="connsiteY137" fmla="*/ 72788 h 1330996"/>
                  <a:gd name="connsiteX138" fmla="*/ 1628048 w 2428717"/>
                  <a:gd name="connsiteY138" fmla="*/ 68239 h 1330996"/>
                  <a:gd name="connsiteX139" fmla="*/ 1623499 w 2428717"/>
                  <a:gd name="connsiteY139" fmla="*/ 54591 h 1330996"/>
                  <a:gd name="connsiteX140" fmla="*/ 1614401 w 2428717"/>
                  <a:gd name="connsiteY140" fmla="*/ 68239 h 1330996"/>
                  <a:gd name="connsiteX141" fmla="*/ 1600753 w 2428717"/>
                  <a:gd name="connsiteY141" fmla="*/ 77337 h 1330996"/>
                  <a:gd name="connsiteX142" fmla="*/ 1555260 w 2428717"/>
                  <a:gd name="connsiteY142" fmla="*/ 81887 h 1330996"/>
                  <a:gd name="connsiteX143" fmla="*/ 1527965 w 2428717"/>
                  <a:gd name="connsiteY143" fmla="*/ 90985 h 1330996"/>
                  <a:gd name="connsiteX144" fmla="*/ 1509768 w 2428717"/>
                  <a:gd name="connsiteY144" fmla="*/ 100084 h 1330996"/>
                  <a:gd name="connsiteX145" fmla="*/ 1487022 w 2428717"/>
                  <a:gd name="connsiteY145" fmla="*/ 104633 h 1330996"/>
                  <a:gd name="connsiteX146" fmla="*/ 1473374 w 2428717"/>
                  <a:gd name="connsiteY146" fmla="*/ 109182 h 1330996"/>
                  <a:gd name="connsiteX147" fmla="*/ 1364192 w 2428717"/>
                  <a:gd name="connsiteY147" fmla="*/ 113731 h 1330996"/>
                  <a:gd name="connsiteX148" fmla="*/ 1350544 w 2428717"/>
                  <a:gd name="connsiteY148" fmla="*/ 122830 h 1330996"/>
                  <a:gd name="connsiteX149" fmla="*/ 1332347 w 2428717"/>
                  <a:gd name="connsiteY149" fmla="*/ 150125 h 1330996"/>
                  <a:gd name="connsiteX150" fmla="*/ 1318699 w 2428717"/>
                  <a:gd name="connsiteY150" fmla="*/ 163773 h 1330996"/>
                  <a:gd name="connsiteX151" fmla="*/ 1309601 w 2428717"/>
                  <a:gd name="connsiteY151" fmla="*/ 191069 h 1330996"/>
                  <a:gd name="connsiteX152" fmla="*/ 1295953 w 2428717"/>
                  <a:gd name="connsiteY152" fmla="*/ 204716 h 1330996"/>
                  <a:gd name="connsiteX153" fmla="*/ 1282305 w 2428717"/>
                  <a:gd name="connsiteY153" fmla="*/ 209266 h 1330996"/>
                  <a:gd name="connsiteX154" fmla="*/ 1209517 w 2428717"/>
                  <a:gd name="connsiteY154" fmla="*/ 213815 h 1330996"/>
                  <a:gd name="connsiteX155" fmla="*/ 1204968 w 2428717"/>
                  <a:gd name="connsiteY155" fmla="*/ 227463 h 1330996"/>
                  <a:gd name="connsiteX156" fmla="*/ 1186771 w 2428717"/>
                  <a:gd name="connsiteY156" fmla="*/ 254758 h 1330996"/>
                  <a:gd name="connsiteX157" fmla="*/ 1177672 w 2428717"/>
                  <a:gd name="connsiteY157" fmla="*/ 282054 h 1330996"/>
                  <a:gd name="connsiteX158" fmla="*/ 1173123 w 2428717"/>
                  <a:gd name="connsiteY158" fmla="*/ 295702 h 1330996"/>
                  <a:gd name="connsiteX159" fmla="*/ 1145828 w 2428717"/>
                  <a:gd name="connsiteY159" fmla="*/ 313899 h 1330996"/>
                  <a:gd name="connsiteX160" fmla="*/ 1132180 w 2428717"/>
                  <a:gd name="connsiteY160" fmla="*/ 327546 h 1330996"/>
                  <a:gd name="connsiteX161" fmla="*/ 1104884 w 2428717"/>
                  <a:gd name="connsiteY161" fmla="*/ 336645 h 1330996"/>
                  <a:gd name="connsiteX162" fmla="*/ 1095786 w 2428717"/>
                  <a:gd name="connsiteY162" fmla="*/ 322997 h 1330996"/>
                  <a:gd name="connsiteX163" fmla="*/ 1100335 w 2428717"/>
                  <a:gd name="connsiteY163" fmla="*/ 291152 h 1330996"/>
                  <a:gd name="connsiteX164" fmla="*/ 1086687 w 2428717"/>
                  <a:gd name="connsiteY164" fmla="*/ 304800 h 1330996"/>
                  <a:gd name="connsiteX165" fmla="*/ 1073039 w 2428717"/>
                  <a:gd name="connsiteY165" fmla="*/ 309349 h 1330996"/>
                  <a:gd name="connsiteX166" fmla="*/ 1059392 w 2428717"/>
                  <a:gd name="connsiteY166" fmla="*/ 300251 h 1330996"/>
                  <a:gd name="connsiteX167" fmla="*/ 1050293 w 2428717"/>
                  <a:gd name="connsiteY167" fmla="*/ 286603 h 1330996"/>
                  <a:gd name="connsiteX168" fmla="*/ 1036645 w 2428717"/>
                  <a:gd name="connsiteY168" fmla="*/ 282054 h 1330996"/>
                  <a:gd name="connsiteX169" fmla="*/ 1009350 w 2428717"/>
                  <a:gd name="connsiteY169" fmla="*/ 291152 h 1330996"/>
                  <a:gd name="connsiteX170" fmla="*/ 995702 w 2428717"/>
                  <a:gd name="connsiteY170" fmla="*/ 295702 h 1330996"/>
                  <a:gd name="connsiteX171" fmla="*/ 982054 w 2428717"/>
                  <a:gd name="connsiteY171" fmla="*/ 304800 h 1330996"/>
                  <a:gd name="connsiteX172" fmla="*/ 968407 w 2428717"/>
                  <a:gd name="connsiteY172" fmla="*/ 350293 h 1330996"/>
                  <a:gd name="connsiteX173" fmla="*/ 959308 w 2428717"/>
                  <a:gd name="connsiteY173" fmla="*/ 363940 h 1330996"/>
                  <a:gd name="connsiteX174" fmla="*/ 963857 w 2428717"/>
                  <a:gd name="connsiteY174" fmla="*/ 377588 h 1330996"/>
                  <a:gd name="connsiteX175" fmla="*/ 977505 w 2428717"/>
                  <a:gd name="connsiteY175" fmla="*/ 382137 h 1330996"/>
                  <a:gd name="connsiteX176" fmla="*/ 991153 w 2428717"/>
                  <a:gd name="connsiteY176" fmla="*/ 391236 h 1330996"/>
                  <a:gd name="connsiteX177" fmla="*/ 1000251 w 2428717"/>
                  <a:gd name="connsiteY177" fmla="*/ 404884 h 1330996"/>
                  <a:gd name="connsiteX178" fmla="*/ 1013899 w 2428717"/>
                  <a:gd name="connsiteY178" fmla="*/ 418531 h 1330996"/>
                  <a:gd name="connsiteX179" fmla="*/ 1009350 w 2428717"/>
                  <a:gd name="connsiteY179" fmla="*/ 441278 h 1330996"/>
                  <a:gd name="connsiteX180" fmla="*/ 986604 w 2428717"/>
                  <a:gd name="connsiteY180" fmla="*/ 486770 h 1330996"/>
                  <a:gd name="connsiteX181" fmla="*/ 968407 w 2428717"/>
                  <a:gd name="connsiteY181" fmla="*/ 518615 h 1330996"/>
                  <a:gd name="connsiteX182" fmla="*/ 954759 w 2428717"/>
                  <a:gd name="connsiteY182" fmla="*/ 523164 h 1330996"/>
                  <a:gd name="connsiteX183" fmla="*/ 945660 w 2428717"/>
                  <a:gd name="connsiteY183" fmla="*/ 536812 h 1330996"/>
                  <a:gd name="connsiteX184" fmla="*/ 932013 w 2428717"/>
                  <a:gd name="connsiteY184" fmla="*/ 545910 h 1330996"/>
                  <a:gd name="connsiteX185" fmla="*/ 913816 w 2428717"/>
                  <a:gd name="connsiteY185" fmla="*/ 568657 h 1330996"/>
                  <a:gd name="connsiteX186" fmla="*/ 904717 w 2428717"/>
                  <a:gd name="connsiteY186" fmla="*/ 582305 h 1330996"/>
                  <a:gd name="connsiteX187" fmla="*/ 900168 w 2428717"/>
                  <a:gd name="connsiteY187" fmla="*/ 595952 h 1330996"/>
                  <a:gd name="connsiteX188" fmla="*/ 881971 w 2428717"/>
                  <a:gd name="connsiteY188" fmla="*/ 623248 h 1330996"/>
                  <a:gd name="connsiteX189" fmla="*/ 859225 w 2428717"/>
                  <a:gd name="connsiteY189" fmla="*/ 655093 h 1330996"/>
                  <a:gd name="connsiteX190" fmla="*/ 850126 w 2428717"/>
                  <a:gd name="connsiteY190" fmla="*/ 668740 h 1330996"/>
                  <a:gd name="connsiteX191" fmla="*/ 845577 w 2428717"/>
                  <a:gd name="connsiteY191" fmla="*/ 682388 h 1330996"/>
                  <a:gd name="connsiteX192" fmla="*/ 831929 w 2428717"/>
                  <a:gd name="connsiteY192" fmla="*/ 691487 h 1330996"/>
                  <a:gd name="connsiteX193" fmla="*/ 809183 w 2428717"/>
                  <a:gd name="connsiteY193" fmla="*/ 714233 h 1330996"/>
                  <a:gd name="connsiteX194" fmla="*/ 795535 w 2428717"/>
                  <a:gd name="connsiteY194" fmla="*/ 732430 h 1330996"/>
                  <a:gd name="connsiteX195" fmla="*/ 781887 w 2428717"/>
                  <a:gd name="connsiteY195" fmla="*/ 746078 h 1330996"/>
                  <a:gd name="connsiteX196" fmla="*/ 754592 w 2428717"/>
                  <a:gd name="connsiteY196" fmla="*/ 787021 h 1330996"/>
                  <a:gd name="connsiteX197" fmla="*/ 745493 w 2428717"/>
                  <a:gd name="connsiteY197" fmla="*/ 800669 h 1330996"/>
                  <a:gd name="connsiteX198" fmla="*/ 736395 w 2428717"/>
                  <a:gd name="connsiteY198" fmla="*/ 827964 h 1330996"/>
                  <a:gd name="connsiteX199" fmla="*/ 690902 w 2428717"/>
                  <a:gd name="connsiteY199" fmla="*/ 882555 h 1330996"/>
                  <a:gd name="connsiteX200" fmla="*/ 677254 w 2428717"/>
                  <a:gd name="connsiteY200" fmla="*/ 891654 h 1330996"/>
                  <a:gd name="connsiteX201" fmla="*/ 649959 w 2428717"/>
                  <a:gd name="connsiteY201" fmla="*/ 900752 h 1330996"/>
                  <a:gd name="connsiteX202" fmla="*/ 595368 w 2428717"/>
                  <a:gd name="connsiteY202" fmla="*/ 896203 h 1330996"/>
                  <a:gd name="connsiteX203" fmla="*/ 581720 w 2428717"/>
                  <a:gd name="connsiteY203" fmla="*/ 891654 h 1330996"/>
                  <a:gd name="connsiteX204" fmla="*/ 586269 w 2428717"/>
                  <a:gd name="connsiteY204" fmla="*/ 868908 h 1330996"/>
                  <a:gd name="connsiteX205" fmla="*/ 577171 w 2428717"/>
                  <a:gd name="connsiteY205" fmla="*/ 928048 h 1330996"/>
                  <a:gd name="connsiteX206" fmla="*/ 568072 w 2428717"/>
                  <a:gd name="connsiteY206" fmla="*/ 941696 h 1330996"/>
                  <a:gd name="connsiteX207" fmla="*/ 563523 w 2428717"/>
                  <a:gd name="connsiteY207" fmla="*/ 955343 h 1330996"/>
                  <a:gd name="connsiteX208" fmla="*/ 549875 w 2428717"/>
                  <a:gd name="connsiteY208" fmla="*/ 964442 h 1330996"/>
                  <a:gd name="connsiteX209" fmla="*/ 522580 w 2428717"/>
                  <a:gd name="connsiteY209" fmla="*/ 982639 h 1330996"/>
                  <a:gd name="connsiteX210" fmla="*/ 508932 w 2428717"/>
                  <a:gd name="connsiteY210" fmla="*/ 973540 h 1330996"/>
                  <a:gd name="connsiteX211" fmla="*/ 481637 w 2428717"/>
                  <a:gd name="connsiteY211" fmla="*/ 959893 h 1330996"/>
                  <a:gd name="connsiteX212" fmla="*/ 463439 w 2428717"/>
                  <a:gd name="connsiteY212" fmla="*/ 964442 h 1330996"/>
                  <a:gd name="connsiteX213" fmla="*/ 454341 w 2428717"/>
                  <a:gd name="connsiteY213" fmla="*/ 978090 h 1330996"/>
                  <a:gd name="connsiteX214" fmla="*/ 440693 w 2428717"/>
                  <a:gd name="connsiteY214" fmla="*/ 996287 h 1330996"/>
                  <a:gd name="connsiteX215" fmla="*/ 404299 w 2428717"/>
                  <a:gd name="connsiteY215" fmla="*/ 1023582 h 1330996"/>
                  <a:gd name="connsiteX216" fmla="*/ 390651 w 2428717"/>
                  <a:gd name="connsiteY216" fmla="*/ 1037230 h 1330996"/>
                  <a:gd name="connsiteX217" fmla="*/ 377004 w 2428717"/>
                  <a:gd name="connsiteY217" fmla="*/ 1041779 h 1330996"/>
                  <a:gd name="connsiteX218" fmla="*/ 349708 w 2428717"/>
                  <a:gd name="connsiteY218" fmla="*/ 1059976 h 1330996"/>
                  <a:gd name="connsiteX219" fmla="*/ 322413 w 2428717"/>
                  <a:gd name="connsiteY219" fmla="*/ 1078173 h 1330996"/>
                  <a:gd name="connsiteX220" fmla="*/ 295117 w 2428717"/>
                  <a:gd name="connsiteY220" fmla="*/ 1100919 h 1330996"/>
                  <a:gd name="connsiteX221" fmla="*/ 286019 w 2428717"/>
                  <a:gd name="connsiteY221" fmla="*/ 1114567 h 1330996"/>
                  <a:gd name="connsiteX222" fmla="*/ 258723 w 2428717"/>
                  <a:gd name="connsiteY222" fmla="*/ 1137313 h 1330996"/>
                  <a:gd name="connsiteX223" fmla="*/ 240526 w 2428717"/>
                  <a:gd name="connsiteY223" fmla="*/ 1164609 h 1330996"/>
                  <a:gd name="connsiteX224" fmla="*/ 231428 w 2428717"/>
                  <a:gd name="connsiteY224" fmla="*/ 1178257 h 1330996"/>
                  <a:gd name="connsiteX225" fmla="*/ 217780 w 2428717"/>
                  <a:gd name="connsiteY225" fmla="*/ 1182806 h 1330996"/>
                  <a:gd name="connsiteX226" fmla="*/ 208681 w 2428717"/>
                  <a:gd name="connsiteY226" fmla="*/ 1196454 h 1330996"/>
                  <a:gd name="connsiteX227" fmla="*/ 181386 w 2428717"/>
                  <a:gd name="connsiteY227" fmla="*/ 1205552 h 1330996"/>
                  <a:gd name="connsiteX228" fmla="*/ 167738 w 2428717"/>
                  <a:gd name="connsiteY228" fmla="*/ 1210102 h 1330996"/>
                  <a:gd name="connsiteX229" fmla="*/ 135893 w 2428717"/>
                  <a:gd name="connsiteY229" fmla="*/ 1219200 h 1330996"/>
                  <a:gd name="connsiteX230" fmla="*/ 108598 w 2428717"/>
                  <a:gd name="connsiteY230" fmla="*/ 1241946 h 1330996"/>
                  <a:gd name="connsiteX231" fmla="*/ 85851 w 2428717"/>
                  <a:gd name="connsiteY231" fmla="*/ 1246496 h 1330996"/>
                  <a:gd name="connsiteX232" fmla="*/ 72204 w 2428717"/>
                  <a:gd name="connsiteY232" fmla="*/ 1251045 h 1330996"/>
                  <a:gd name="connsiteX233" fmla="*/ 22162 w 2428717"/>
                  <a:gd name="connsiteY233" fmla="*/ 1264693 h 1330996"/>
                  <a:gd name="connsiteX234" fmla="*/ 8514 w 2428717"/>
                  <a:gd name="connsiteY234" fmla="*/ 1260143 h 1330996"/>
                  <a:gd name="connsiteX235" fmla="*/ 3965 w 2428717"/>
                  <a:gd name="connsiteY23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45242 w 2428717"/>
                  <a:gd name="connsiteY19" fmla="*/ 1091821 h 1330996"/>
                  <a:gd name="connsiteX20" fmla="*/ 522580 w 2428717"/>
                  <a:gd name="connsiteY20" fmla="*/ 1082722 h 1330996"/>
                  <a:gd name="connsiteX21" fmla="*/ 572622 w 2428717"/>
                  <a:gd name="connsiteY21" fmla="*/ 1073624 h 1330996"/>
                  <a:gd name="connsiteX22" fmla="*/ 595368 w 2428717"/>
                  <a:gd name="connsiteY22" fmla="*/ 1096370 h 1330996"/>
                  <a:gd name="connsiteX23" fmla="*/ 609016 w 2428717"/>
                  <a:gd name="connsiteY23" fmla="*/ 1087272 h 1330996"/>
                  <a:gd name="connsiteX24" fmla="*/ 613565 w 2428717"/>
                  <a:gd name="connsiteY24" fmla="*/ 1032681 h 1330996"/>
                  <a:gd name="connsiteX25" fmla="*/ 690902 w 2428717"/>
                  <a:gd name="connsiteY25" fmla="*/ 1028131 h 1330996"/>
                  <a:gd name="connsiteX26" fmla="*/ 718198 w 2428717"/>
                  <a:gd name="connsiteY26" fmla="*/ 1019033 h 1330996"/>
                  <a:gd name="connsiteX27" fmla="*/ 731845 w 2428717"/>
                  <a:gd name="connsiteY27" fmla="*/ 1005385 h 1330996"/>
                  <a:gd name="connsiteX28" fmla="*/ 772789 w 2428717"/>
                  <a:gd name="connsiteY28" fmla="*/ 982639 h 1330996"/>
                  <a:gd name="connsiteX29" fmla="*/ 795535 w 2428717"/>
                  <a:gd name="connsiteY29" fmla="*/ 978090 h 1330996"/>
                  <a:gd name="connsiteX30" fmla="*/ 822831 w 2428717"/>
                  <a:gd name="connsiteY30" fmla="*/ 968991 h 1330996"/>
                  <a:gd name="connsiteX31" fmla="*/ 850126 w 2428717"/>
                  <a:gd name="connsiteY31" fmla="*/ 941696 h 1330996"/>
                  <a:gd name="connsiteX32" fmla="*/ 877422 w 2428717"/>
                  <a:gd name="connsiteY32" fmla="*/ 928048 h 1330996"/>
                  <a:gd name="connsiteX33" fmla="*/ 891069 w 2428717"/>
                  <a:gd name="connsiteY33" fmla="*/ 923499 h 1330996"/>
                  <a:gd name="connsiteX34" fmla="*/ 904717 w 2428717"/>
                  <a:gd name="connsiteY34" fmla="*/ 914400 h 1330996"/>
                  <a:gd name="connsiteX35" fmla="*/ 922914 w 2428717"/>
                  <a:gd name="connsiteY35" fmla="*/ 909851 h 1330996"/>
                  <a:gd name="connsiteX36" fmla="*/ 927463 w 2428717"/>
                  <a:gd name="connsiteY36" fmla="*/ 896203 h 1330996"/>
                  <a:gd name="connsiteX37" fmla="*/ 941111 w 2428717"/>
                  <a:gd name="connsiteY37" fmla="*/ 887105 h 1330996"/>
                  <a:gd name="connsiteX38" fmla="*/ 954759 w 2428717"/>
                  <a:gd name="connsiteY38" fmla="*/ 873457 h 1330996"/>
                  <a:gd name="connsiteX39" fmla="*/ 982054 w 2428717"/>
                  <a:gd name="connsiteY39" fmla="*/ 855260 h 1330996"/>
                  <a:gd name="connsiteX40" fmla="*/ 986604 w 2428717"/>
                  <a:gd name="connsiteY40" fmla="*/ 841612 h 1330996"/>
                  <a:gd name="connsiteX41" fmla="*/ 1000251 w 2428717"/>
                  <a:gd name="connsiteY41" fmla="*/ 837063 h 1330996"/>
                  <a:gd name="connsiteX42" fmla="*/ 1013899 w 2428717"/>
                  <a:gd name="connsiteY42" fmla="*/ 827964 h 1330996"/>
                  <a:gd name="connsiteX43" fmla="*/ 1045744 w 2428717"/>
                  <a:gd name="connsiteY43" fmla="*/ 800669 h 1330996"/>
                  <a:gd name="connsiteX44" fmla="*/ 1059392 w 2428717"/>
                  <a:gd name="connsiteY44" fmla="*/ 791570 h 1330996"/>
                  <a:gd name="connsiteX45" fmla="*/ 1082138 w 2428717"/>
                  <a:gd name="connsiteY45" fmla="*/ 768824 h 1330996"/>
                  <a:gd name="connsiteX46" fmla="*/ 1123081 w 2428717"/>
                  <a:gd name="connsiteY46" fmla="*/ 736979 h 1330996"/>
                  <a:gd name="connsiteX47" fmla="*/ 1136729 w 2428717"/>
                  <a:gd name="connsiteY47" fmla="*/ 727881 h 1330996"/>
                  <a:gd name="connsiteX48" fmla="*/ 1150377 w 2428717"/>
                  <a:gd name="connsiteY48" fmla="*/ 718782 h 1330996"/>
                  <a:gd name="connsiteX49" fmla="*/ 1168574 w 2428717"/>
                  <a:gd name="connsiteY49" fmla="*/ 691487 h 1330996"/>
                  <a:gd name="connsiteX50" fmla="*/ 1191320 w 2428717"/>
                  <a:gd name="connsiteY50" fmla="*/ 668740 h 1330996"/>
                  <a:gd name="connsiteX51" fmla="*/ 1214066 w 2428717"/>
                  <a:gd name="connsiteY51" fmla="*/ 645994 h 1330996"/>
                  <a:gd name="connsiteX52" fmla="*/ 1223165 w 2428717"/>
                  <a:gd name="connsiteY52" fmla="*/ 632346 h 1330996"/>
                  <a:gd name="connsiteX53" fmla="*/ 1227714 w 2428717"/>
                  <a:gd name="connsiteY53" fmla="*/ 618699 h 1330996"/>
                  <a:gd name="connsiteX54" fmla="*/ 1250460 w 2428717"/>
                  <a:gd name="connsiteY54" fmla="*/ 591403 h 1330996"/>
                  <a:gd name="connsiteX55" fmla="*/ 1259559 w 2428717"/>
                  <a:gd name="connsiteY55" fmla="*/ 564108 h 1330996"/>
                  <a:gd name="connsiteX56" fmla="*/ 1264108 w 2428717"/>
                  <a:gd name="connsiteY56" fmla="*/ 550460 h 1330996"/>
                  <a:gd name="connsiteX57" fmla="*/ 1282305 w 2428717"/>
                  <a:gd name="connsiteY57" fmla="*/ 523164 h 1330996"/>
                  <a:gd name="connsiteX58" fmla="*/ 1295953 w 2428717"/>
                  <a:gd name="connsiteY58" fmla="*/ 482221 h 1330996"/>
                  <a:gd name="connsiteX59" fmla="*/ 1300502 w 2428717"/>
                  <a:gd name="connsiteY59" fmla="*/ 468573 h 1330996"/>
                  <a:gd name="connsiteX60" fmla="*/ 1309601 w 2428717"/>
                  <a:gd name="connsiteY60" fmla="*/ 427630 h 1330996"/>
                  <a:gd name="connsiteX61" fmla="*/ 1314150 w 2428717"/>
                  <a:gd name="connsiteY61" fmla="*/ 395785 h 1330996"/>
                  <a:gd name="connsiteX62" fmla="*/ 1336896 w 2428717"/>
                  <a:gd name="connsiteY62" fmla="*/ 368490 h 1330996"/>
                  <a:gd name="connsiteX63" fmla="*/ 1345995 w 2428717"/>
                  <a:gd name="connsiteY63" fmla="*/ 295702 h 1330996"/>
                  <a:gd name="connsiteX64" fmla="*/ 1350544 w 2428717"/>
                  <a:gd name="connsiteY64" fmla="*/ 268406 h 1330996"/>
                  <a:gd name="connsiteX65" fmla="*/ 1359642 w 2428717"/>
                  <a:gd name="connsiteY65" fmla="*/ 241110 h 1330996"/>
                  <a:gd name="connsiteX66" fmla="*/ 1414234 w 2428717"/>
                  <a:gd name="connsiteY66" fmla="*/ 204716 h 1330996"/>
                  <a:gd name="connsiteX67" fmla="*/ 1427881 w 2428717"/>
                  <a:gd name="connsiteY67" fmla="*/ 200167 h 1330996"/>
                  <a:gd name="connsiteX68" fmla="*/ 1441529 w 2428717"/>
                  <a:gd name="connsiteY68" fmla="*/ 195618 h 1330996"/>
                  <a:gd name="connsiteX69" fmla="*/ 1473374 w 2428717"/>
                  <a:gd name="connsiteY69" fmla="*/ 181970 h 1330996"/>
                  <a:gd name="connsiteX70" fmla="*/ 1500669 w 2428717"/>
                  <a:gd name="connsiteY70" fmla="*/ 172872 h 1330996"/>
                  <a:gd name="connsiteX71" fmla="*/ 1578007 w 2428717"/>
                  <a:gd name="connsiteY71" fmla="*/ 163773 h 1330996"/>
                  <a:gd name="connsiteX72" fmla="*/ 1600753 w 2428717"/>
                  <a:gd name="connsiteY72" fmla="*/ 145576 h 1330996"/>
                  <a:gd name="connsiteX73" fmla="*/ 1614401 w 2428717"/>
                  <a:gd name="connsiteY73" fmla="*/ 141027 h 1330996"/>
                  <a:gd name="connsiteX74" fmla="*/ 1641696 w 2428717"/>
                  <a:gd name="connsiteY74" fmla="*/ 145576 h 1330996"/>
                  <a:gd name="connsiteX75" fmla="*/ 1655344 w 2428717"/>
                  <a:gd name="connsiteY75" fmla="*/ 154675 h 1330996"/>
                  <a:gd name="connsiteX76" fmla="*/ 1828216 w 2428717"/>
                  <a:gd name="connsiteY76" fmla="*/ 150125 h 1330996"/>
                  <a:gd name="connsiteX77" fmla="*/ 1841863 w 2428717"/>
                  <a:gd name="connsiteY77" fmla="*/ 159224 h 1330996"/>
                  <a:gd name="connsiteX78" fmla="*/ 1855511 w 2428717"/>
                  <a:gd name="connsiteY78" fmla="*/ 172872 h 1330996"/>
                  <a:gd name="connsiteX79" fmla="*/ 1969242 w 2428717"/>
                  <a:gd name="connsiteY79" fmla="*/ 186519 h 1330996"/>
                  <a:gd name="connsiteX80" fmla="*/ 2001087 w 2428717"/>
                  <a:gd name="connsiteY80" fmla="*/ 191069 h 1330996"/>
                  <a:gd name="connsiteX81" fmla="*/ 2051129 w 2428717"/>
                  <a:gd name="connsiteY81" fmla="*/ 195618 h 1330996"/>
                  <a:gd name="connsiteX82" fmla="*/ 2060228 w 2428717"/>
                  <a:gd name="connsiteY82" fmla="*/ 209266 h 1330996"/>
                  <a:gd name="connsiteX83" fmla="*/ 2087523 w 2428717"/>
                  <a:gd name="connsiteY83" fmla="*/ 213815 h 1330996"/>
                  <a:gd name="connsiteX84" fmla="*/ 2105720 w 2428717"/>
                  <a:gd name="connsiteY84" fmla="*/ 236561 h 1330996"/>
                  <a:gd name="connsiteX85" fmla="*/ 2119368 w 2428717"/>
                  <a:gd name="connsiteY85" fmla="*/ 245660 h 1330996"/>
                  <a:gd name="connsiteX86" fmla="*/ 2133016 w 2428717"/>
                  <a:gd name="connsiteY86" fmla="*/ 259308 h 1330996"/>
                  <a:gd name="connsiteX87" fmla="*/ 2142114 w 2428717"/>
                  <a:gd name="connsiteY87" fmla="*/ 272955 h 1330996"/>
                  <a:gd name="connsiteX88" fmla="*/ 2160311 w 2428717"/>
                  <a:gd name="connsiteY88" fmla="*/ 291152 h 1330996"/>
                  <a:gd name="connsiteX89" fmla="*/ 2169410 w 2428717"/>
                  <a:gd name="connsiteY89" fmla="*/ 304800 h 1330996"/>
                  <a:gd name="connsiteX90" fmla="*/ 2210353 w 2428717"/>
                  <a:gd name="connsiteY90" fmla="*/ 341194 h 1330996"/>
                  <a:gd name="connsiteX91" fmla="*/ 2224001 w 2428717"/>
                  <a:gd name="connsiteY91" fmla="*/ 345743 h 1330996"/>
                  <a:gd name="connsiteX92" fmla="*/ 2255845 w 2428717"/>
                  <a:gd name="connsiteY92" fmla="*/ 363940 h 1330996"/>
                  <a:gd name="connsiteX93" fmla="*/ 2283141 w 2428717"/>
                  <a:gd name="connsiteY93" fmla="*/ 373039 h 1330996"/>
                  <a:gd name="connsiteX94" fmla="*/ 2314986 w 2428717"/>
                  <a:gd name="connsiteY94" fmla="*/ 377588 h 1330996"/>
                  <a:gd name="connsiteX95" fmla="*/ 2337732 w 2428717"/>
                  <a:gd name="connsiteY95" fmla="*/ 395785 h 1330996"/>
                  <a:gd name="connsiteX96" fmla="*/ 2365028 w 2428717"/>
                  <a:gd name="connsiteY96" fmla="*/ 413982 h 1330996"/>
                  <a:gd name="connsiteX97" fmla="*/ 2378675 w 2428717"/>
                  <a:gd name="connsiteY97" fmla="*/ 400334 h 1330996"/>
                  <a:gd name="connsiteX98" fmla="*/ 2396872 w 2428717"/>
                  <a:gd name="connsiteY98" fmla="*/ 373039 h 1330996"/>
                  <a:gd name="connsiteX99" fmla="*/ 2424168 w 2428717"/>
                  <a:gd name="connsiteY99" fmla="*/ 368490 h 1330996"/>
                  <a:gd name="connsiteX100" fmla="*/ 2428717 w 2428717"/>
                  <a:gd name="connsiteY100" fmla="*/ 354842 h 1330996"/>
                  <a:gd name="connsiteX101" fmla="*/ 2424168 w 2428717"/>
                  <a:gd name="connsiteY101" fmla="*/ 327546 h 1330996"/>
                  <a:gd name="connsiteX102" fmla="*/ 2410520 w 2428717"/>
                  <a:gd name="connsiteY102" fmla="*/ 322997 h 1330996"/>
                  <a:gd name="connsiteX103" fmla="*/ 2392323 w 2428717"/>
                  <a:gd name="connsiteY103" fmla="*/ 318448 h 1330996"/>
                  <a:gd name="connsiteX104" fmla="*/ 2378675 w 2428717"/>
                  <a:gd name="connsiteY104" fmla="*/ 309349 h 1330996"/>
                  <a:gd name="connsiteX105" fmla="*/ 2374126 w 2428717"/>
                  <a:gd name="connsiteY105" fmla="*/ 295702 h 1330996"/>
                  <a:gd name="connsiteX106" fmla="*/ 2365028 w 2428717"/>
                  <a:gd name="connsiteY106" fmla="*/ 282054 h 1330996"/>
                  <a:gd name="connsiteX107" fmla="*/ 2360478 w 2428717"/>
                  <a:gd name="connsiteY107" fmla="*/ 268406 h 1330996"/>
                  <a:gd name="connsiteX108" fmla="*/ 2346831 w 2428717"/>
                  <a:gd name="connsiteY108" fmla="*/ 263857 h 1330996"/>
                  <a:gd name="connsiteX109" fmla="*/ 2333183 w 2428717"/>
                  <a:gd name="connsiteY109" fmla="*/ 245660 h 1330996"/>
                  <a:gd name="connsiteX110" fmla="*/ 2305887 w 2428717"/>
                  <a:gd name="connsiteY110" fmla="*/ 232012 h 1330996"/>
                  <a:gd name="connsiteX111" fmla="*/ 2283141 w 2428717"/>
                  <a:gd name="connsiteY111" fmla="*/ 236561 h 1330996"/>
                  <a:gd name="connsiteX112" fmla="*/ 2255845 w 2428717"/>
                  <a:gd name="connsiteY112" fmla="*/ 245660 h 1330996"/>
                  <a:gd name="connsiteX113" fmla="*/ 2214902 w 2428717"/>
                  <a:gd name="connsiteY113" fmla="*/ 241110 h 1330996"/>
                  <a:gd name="connsiteX114" fmla="*/ 2187607 w 2428717"/>
                  <a:gd name="connsiteY114" fmla="*/ 218364 h 1330996"/>
                  <a:gd name="connsiteX115" fmla="*/ 2173959 w 2428717"/>
                  <a:gd name="connsiteY115" fmla="*/ 209266 h 1330996"/>
                  <a:gd name="connsiteX116" fmla="*/ 2164860 w 2428717"/>
                  <a:gd name="connsiteY116" fmla="*/ 195618 h 1330996"/>
                  <a:gd name="connsiteX117" fmla="*/ 2151213 w 2428717"/>
                  <a:gd name="connsiteY117" fmla="*/ 168322 h 1330996"/>
                  <a:gd name="connsiteX118" fmla="*/ 2110269 w 2428717"/>
                  <a:gd name="connsiteY118" fmla="*/ 154675 h 1330996"/>
                  <a:gd name="connsiteX119" fmla="*/ 2082974 w 2428717"/>
                  <a:gd name="connsiteY119" fmla="*/ 141027 h 1330996"/>
                  <a:gd name="connsiteX120" fmla="*/ 2064777 w 2428717"/>
                  <a:gd name="connsiteY120" fmla="*/ 136478 h 1330996"/>
                  <a:gd name="connsiteX121" fmla="*/ 1991989 w 2428717"/>
                  <a:gd name="connsiteY121" fmla="*/ 131928 h 1330996"/>
                  <a:gd name="connsiteX122" fmla="*/ 1964693 w 2428717"/>
                  <a:gd name="connsiteY122" fmla="*/ 118281 h 1330996"/>
                  <a:gd name="connsiteX123" fmla="*/ 1951045 w 2428717"/>
                  <a:gd name="connsiteY123" fmla="*/ 104633 h 1330996"/>
                  <a:gd name="connsiteX124" fmla="*/ 1923750 w 2428717"/>
                  <a:gd name="connsiteY124" fmla="*/ 90985 h 1330996"/>
                  <a:gd name="connsiteX125" fmla="*/ 1910102 w 2428717"/>
                  <a:gd name="connsiteY125" fmla="*/ 81887 h 1330996"/>
                  <a:gd name="connsiteX126" fmla="*/ 1841863 w 2428717"/>
                  <a:gd name="connsiteY126" fmla="*/ 72788 h 1330996"/>
                  <a:gd name="connsiteX127" fmla="*/ 1814568 w 2428717"/>
                  <a:gd name="connsiteY127" fmla="*/ 63690 h 1330996"/>
                  <a:gd name="connsiteX128" fmla="*/ 1796371 w 2428717"/>
                  <a:gd name="connsiteY128" fmla="*/ 59140 h 1330996"/>
                  <a:gd name="connsiteX129" fmla="*/ 1769075 w 2428717"/>
                  <a:gd name="connsiteY129" fmla="*/ 50042 h 1330996"/>
                  <a:gd name="connsiteX130" fmla="*/ 1755428 w 2428717"/>
                  <a:gd name="connsiteY130" fmla="*/ 40943 h 1330996"/>
                  <a:gd name="connsiteX131" fmla="*/ 1737231 w 2428717"/>
                  <a:gd name="connsiteY131" fmla="*/ 0 h 1330996"/>
                  <a:gd name="connsiteX132" fmla="*/ 1728132 w 2428717"/>
                  <a:gd name="connsiteY132" fmla="*/ 13648 h 1330996"/>
                  <a:gd name="connsiteX133" fmla="*/ 1723583 w 2428717"/>
                  <a:gd name="connsiteY133" fmla="*/ 50042 h 1330996"/>
                  <a:gd name="connsiteX134" fmla="*/ 1691738 w 2428717"/>
                  <a:gd name="connsiteY134" fmla="*/ 54591 h 1330996"/>
                  <a:gd name="connsiteX135" fmla="*/ 1659893 w 2428717"/>
                  <a:gd name="connsiteY135" fmla="*/ 63690 h 1330996"/>
                  <a:gd name="connsiteX136" fmla="*/ 1641696 w 2428717"/>
                  <a:gd name="connsiteY136" fmla="*/ 72788 h 1330996"/>
                  <a:gd name="connsiteX137" fmla="*/ 1628048 w 2428717"/>
                  <a:gd name="connsiteY137" fmla="*/ 68239 h 1330996"/>
                  <a:gd name="connsiteX138" fmla="*/ 1623499 w 2428717"/>
                  <a:gd name="connsiteY138" fmla="*/ 54591 h 1330996"/>
                  <a:gd name="connsiteX139" fmla="*/ 1614401 w 2428717"/>
                  <a:gd name="connsiteY139" fmla="*/ 68239 h 1330996"/>
                  <a:gd name="connsiteX140" fmla="*/ 1600753 w 2428717"/>
                  <a:gd name="connsiteY140" fmla="*/ 77337 h 1330996"/>
                  <a:gd name="connsiteX141" fmla="*/ 1555260 w 2428717"/>
                  <a:gd name="connsiteY141" fmla="*/ 81887 h 1330996"/>
                  <a:gd name="connsiteX142" fmla="*/ 1527965 w 2428717"/>
                  <a:gd name="connsiteY142" fmla="*/ 90985 h 1330996"/>
                  <a:gd name="connsiteX143" fmla="*/ 1509768 w 2428717"/>
                  <a:gd name="connsiteY143" fmla="*/ 100084 h 1330996"/>
                  <a:gd name="connsiteX144" fmla="*/ 1487022 w 2428717"/>
                  <a:gd name="connsiteY144" fmla="*/ 104633 h 1330996"/>
                  <a:gd name="connsiteX145" fmla="*/ 1473374 w 2428717"/>
                  <a:gd name="connsiteY145" fmla="*/ 109182 h 1330996"/>
                  <a:gd name="connsiteX146" fmla="*/ 1364192 w 2428717"/>
                  <a:gd name="connsiteY146" fmla="*/ 113731 h 1330996"/>
                  <a:gd name="connsiteX147" fmla="*/ 1350544 w 2428717"/>
                  <a:gd name="connsiteY147" fmla="*/ 122830 h 1330996"/>
                  <a:gd name="connsiteX148" fmla="*/ 1332347 w 2428717"/>
                  <a:gd name="connsiteY148" fmla="*/ 150125 h 1330996"/>
                  <a:gd name="connsiteX149" fmla="*/ 1318699 w 2428717"/>
                  <a:gd name="connsiteY149" fmla="*/ 163773 h 1330996"/>
                  <a:gd name="connsiteX150" fmla="*/ 1309601 w 2428717"/>
                  <a:gd name="connsiteY150" fmla="*/ 191069 h 1330996"/>
                  <a:gd name="connsiteX151" fmla="*/ 1295953 w 2428717"/>
                  <a:gd name="connsiteY151" fmla="*/ 204716 h 1330996"/>
                  <a:gd name="connsiteX152" fmla="*/ 1282305 w 2428717"/>
                  <a:gd name="connsiteY152" fmla="*/ 209266 h 1330996"/>
                  <a:gd name="connsiteX153" fmla="*/ 1209517 w 2428717"/>
                  <a:gd name="connsiteY153" fmla="*/ 213815 h 1330996"/>
                  <a:gd name="connsiteX154" fmla="*/ 1204968 w 2428717"/>
                  <a:gd name="connsiteY154" fmla="*/ 227463 h 1330996"/>
                  <a:gd name="connsiteX155" fmla="*/ 1186771 w 2428717"/>
                  <a:gd name="connsiteY155" fmla="*/ 254758 h 1330996"/>
                  <a:gd name="connsiteX156" fmla="*/ 1177672 w 2428717"/>
                  <a:gd name="connsiteY156" fmla="*/ 282054 h 1330996"/>
                  <a:gd name="connsiteX157" fmla="*/ 1173123 w 2428717"/>
                  <a:gd name="connsiteY157" fmla="*/ 295702 h 1330996"/>
                  <a:gd name="connsiteX158" fmla="*/ 1145828 w 2428717"/>
                  <a:gd name="connsiteY158" fmla="*/ 313899 h 1330996"/>
                  <a:gd name="connsiteX159" fmla="*/ 1132180 w 2428717"/>
                  <a:gd name="connsiteY159" fmla="*/ 327546 h 1330996"/>
                  <a:gd name="connsiteX160" fmla="*/ 1104884 w 2428717"/>
                  <a:gd name="connsiteY160" fmla="*/ 336645 h 1330996"/>
                  <a:gd name="connsiteX161" fmla="*/ 1095786 w 2428717"/>
                  <a:gd name="connsiteY161" fmla="*/ 322997 h 1330996"/>
                  <a:gd name="connsiteX162" fmla="*/ 1100335 w 2428717"/>
                  <a:gd name="connsiteY162" fmla="*/ 291152 h 1330996"/>
                  <a:gd name="connsiteX163" fmla="*/ 1086687 w 2428717"/>
                  <a:gd name="connsiteY163" fmla="*/ 304800 h 1330996"/>
                  <a:gd name="connsiteX164" fmla="*/ 1073039 w 2428717"/>
                  <a:gd name="connsiteY164" fmla="*/ 309349 h 1330996"/>
                  <a:gd name="connsiteX165" fmla="*/ 1059392 w 2428717"/>
                  <a:gd name="connsiteY165" fmla="*/ 300251 h 1330996"/>
                  <a:gd name="connsiteX166" fmla="*/ 1050293 w 2428717"/>
                  <a:gd name="connsiteY166" fmla="*/ 286603 h 1330996"/>
                  <a:gd name="connsiteX167" fmla="*/ 1036645 w 2428717"/>
                  <a:gd name="connsiteY167" fmla="*/ 282054 h 1330996"/>
                  <a:gd name="connsiteX168" fmla="*/ 1009350 w 2428717"/>
                  <a:gd name="connsiteY168" fmla="*/ 291152 h 1330996"/>
                  <a:gd name="connsiteX169" fmla="*/ 995702 w 2428717"/>
                  <a:gd name="connsiteY169" fmla="*/ 295702 h 1330996"/>
                  <a:gd name="connsiteX170" fmla="*/ 982054 w 2428717"/>
                  <a:gd name="connsiteY170" fmla="*/ 304800 h 1330996"/>
                  <a:gd name="connsiteX171" fmla="*/ 968407 w 2428717"/>
                  <a:gd name="connsiteY171" fmla="*/ 350293 h 1330996"/>
                  <a:gd name="connsiteX172" fmla="*/ 959308 w 2428717"/>
                  <a:gd name="connsiteY172" fmla="*/ 363940 h 1330996"/>
                  <a:gd name="connsiteX173" fmla="*/ 963857 w 2428717"/>
                  <a:gd name="connsiteY173" fmla="*/ 377588 h 1330996"/>
                  <a:gd name="connsiteX174" fmla="*/ 977505 w 2428717"/>
                  <a:gd name="connsiteY174" fmla="*/ 382137 h 1330996"/>
                  <a:gd name="connsiteX175" fmla="*/ 991153 w 2428717"/>
                  <a:gd name="connsiteY175" fmla="*/ 391236 h 1330996"/>
                  <a:gd name="connsiteX176" fmla="*/ 1000251 w 2428717"/>
                  <a:gd name="connsiteY176" fmla="*/ 404884 h 1330996"/>
                  <a:gd name="connsiteX177" fmla="*/ 1013899 w 2428717"/>
                  <a:gd name="connsiteY177" fmla="*/ 418531 h 1330996"/>
                  <a:gd name="connsiteX178" fmla="*/ 1009350 w 2428717"/>
                  <a:gd name="connsiteY178" fmla="*/ 441278 h 1330996"/>
                  <a:gd name="connsiteX179" fmla="*/ 986604 w 2428717"/>
                  <a:gd name="connsiteY179" fmla="*/ 486770 h 1330996"/>
                  <a:gd name="connsiteX180" fmla="*/ 968407 w 2428717"/>
                  <a:gd name="connsiteY180" fmla="*/ 518615 h 1330996"/>
                  <a:gd name="connsiteX181" fmla="*/ 954759 w 2428717"/>
                  <a:gd name="connsiteY181" fmla="*/ 523164 h 1330996"/>
                  <a:gd name="connsiteX182" fmla="*/ 945660 w 2428717"/>
                  <a:gd name="connsiteY182" fmla="*/ 536812 h 1330996"/>
                  <a:gd name="connsiteX183" fmla="*/ 932013 w 2428717"/>
                  <a:gd name="connsiteY183" fmla="*/ 545910 h 1330996"/>
                  <a:gd name="connsiteX184" fmla="*/ 913816 w 2428717"/>
                  <a:gd name="connsiteY184" fmla="*/ 568657 h 1330996"/>
                  <a:gd name="connsiteX185" fmla="*/ 904717 w 2428717"/>
                  <a:gd name="connsiteY185" fmla="*/ 582305 h 1330996"/>
                  <a:gd name="connsiteX186" fmla="*/ 900168 w 2428717"/>
                  <a:gd name="connsiteY186" fmla="*/ 595952 h 1330996"/>
                  <a:gd name="connsiteX187" fmla="*/ 881971 w 2428717"/>
                  <a:gd name="connsiteY187" fmla="*/ 623248 h 1330996"/>
                  <a:gd name="connsiteX188" fmla="*/ 859225 w 2428717"/>
                  <a:gd name="connsiteY188" fmla="*/ 655093 h 1330996"/>
                  <a:gd name="connsiteX189" fmla="*/ 850126 w 2428717"/>
                  <a:gd name="connsiteY189" fmla="*/ 668740 h 1330996"/>
                  <a:gd name="connsiteX190" fmla="*/ 845577 w 2428717"/>
                  <a:gd name="connsiteY190" fmla="*/ 682388 h 1330996"/>
                  <a:gd name="connsiteX191" fmla="*/ 831929 w 2428717"/>
                  <a:gd name="connsiteY191" fmla="*/ 691487 h 1330996"/>
                  <a:gd name="connsiteX192" fmla="*/ 809183 w 2428717"/>
                  <a:gd name="connsiteY192" fmla="*/ 714233 h 1330996"/>
                  <a:gd name="connsiteX193" fmla="*/ 795535 w 2428717"/>
                  <a:gd name="connsiteY193" fmla="*/ 732430 h 1330996"/>
                  <a:gd name="connsiteX194" fmla="*/ 781887 w 2428717"/>
                  <a:gd name="connsiteY194" fmla="*/ 746078 h 1330996"/>
                  <a:gd name="connsiteX195" fmla="*/ 754592 w 2428717"/>
                  <a:gd name="connsiteY195" fmla="*/ 787021 h 1330996"/>
                  <a:gd name="connsiteX196" fmla="*/ 745493 w 2428717"/>
                  <a:gd name="connsiteY196" fmla="*/ 800669 h 1330996"/>
                  <a:gd name="connsiteX197" fmla="*/ 736395 w 2428717"/>
                  <a:gd name="connsiteY197" fmla="*/ 827964 h 1330996"/>
                  <a:gd name="connsiteX198" fmla="*/ 690902 w 2428717"/>
                  <a:gd name="connsiteY198" fmla="*/ 882555 h 1330996"/>
                  <a:gd name="connsiteX199" fmla="*/ 677254 w 2428717"/>
                  <a:gd name="connsiteY199" fmla="*/ 891654 h 1330996"/>
                  <a:gd name="connsiteX200" fmla="*/ 649959 w 2428717"/>
                  <a:gd name="connsiteY200" fmla="*/ 900752 h 1330996"/>
                  <a:gd name="connsiteX201" fmla="*/ 595368 w 2428717"/>
                  <a:gd name="connsiteY201" fmla="*/ 896203 h 1330996"/>
                  <a:gd name="connsiteX202" fmla="*/ 581720 w 2428717"/>
                  <a:gd name="connsiteY202" fmla="*/ 891654 h 1330996"/>
                  <a:gd name="connsiteX203" fmla="*/ 586269 w 2428717"/>
                  <a:gd name="connsiteY203" fmla="*/ 868908 h 1330996"/>
                  <a:gd name="connsiteX204" fmla="*/ 577171 w 2428717"/>
                  <a:gd name="connsiteY204" fmla="*/ 928048 h 1330996"/>
                  <a:gd name="connsiteX205" fmla="*/ 568072 w 2428717"/>
                  <a:gd name="connsiteY205" fmla="*/ 941696 h 1330996"/>
                  <a:gd name="connsiteX206" fmla="*/ 563523 w 2428717"/>
                  <a:gd name="connsiteY206" fmla="*/ 955343 h 1330996"/>
                  <a:gd name="connsiteX207" fmla="*/ 549875 w 2428717"/>
                  <a:gd name="connsiteY207" fmla="*/ 964442 h 1330996"/>
                  <a:gd name="connsiteX208" fmla="*/ 522580 w 2428717"/>
                  <a:gd name="connsiteY208" fmla="*/ 982639 h 1330996"/>
                  <a:gd name="connsiteX209" fmla="*/ 508932 w 2428717"/>
                  <a:gd name="connsiteY209" fmla="*/ 973540 h 1330996"/>
                  <a:gd name="connsiteX210" fmla="*/ 481637 w 2428717"/>
                  <a:gd name="connsiteY210" fmla="*/ 959893 h 1330996"/>
                  <a:gd name="connsiteX211" fmla="*/ 463439 w 2428717"/>
                  <a:gd name="connsiteY211" fmla="*/ 964442 h 1330996"/>
                  <a:gd name="connsiteX212" fmla="*/ 454341 w 2428717"/>
                  <a:gd name="connsiteY212" fmla="*/ 978090 h 1330996"/>
                  <a:gd name="connsiteX213" fmla="*/ 440693 w 2428717"/>
                  <a:gd name="connsiteY213" fmla="*/ 996287 h 1330996"/>
                  <a:gd name="connsiteX214" fmla="*/ 404299 w 2428717"/>
                  <a:gd name="connsiteY214" fmla="*/ 1023582 h 1330996"/>
                  <a:gd name="connsiteX215" fmla="*/ 390651 w 2428717"/>
                  <a:gd name="connsiteY215" fmla="*/ 1037230 h 1330996"/>
                  <a:gd name="connsiteX216" fmla="*/ 377004 w 2428717"/>
                  <a:gd name="connsiteY216" fmla="*/ 1041779 h 1330996"/>
                  <a:gd name="connsiteX217" fmla="*/ 349708 w 2428717"/>
                  <a:gd name="connsiteY217" fmla="*/ 1059976 h 1330996"/>
                  <a:gd name="connsiteX218" fmla="*/ 322413 w 2428717"/>
                  <a:gd name="connsiteY218" fmla="*/ 1078173 h 1330996"/>
                  <a:gd name="connsiteX219" fmla="*/ 295117 w 2428717"/>
                  <a:gd name="connsiteY219" fmla="*/ 1100919 h 1330996"/>
                  <a:gd name="connsiteX220" fmla="*/ 286019 w 2428717"/>
                  <a:gd name="connsiteY220" fmla="*/ 1114567 h 1330996"/>
                  <a:gd name="connsiteX221" fmla="*/ 258723 w 2428717"/>
                  <a:gd name="connsiteY221" fmla="*/ 1137313 h 1330996"/>
                  <a:gd name="connsiteX222" fmla="*/ 240526 w 2428717"/>
                  <a:gd name="connsiteY222" fmla="*/ 1164609 h 1330996"/>
                  <a:gd name="connsiteX223" fmla="*/ 231428 w 2428717"/>
                  <a:gd name="connsiteY223" fmla="*/ 1178257 h 1330996"/>
                  <a:gd name="connsiteX224" fmla="*/ 217780 w 2428717"/>
                  <a:gd name="connsiteY224" fmla="*/ 1182806 h 1330996"/>
                  <a:gd name="connsiteX225" fmla="*/ 208681 w 2428717"/>
                  <a:gd name="connsiteY225" fmla="*/ 1196454 h 1330996"/>
                  <a:gd name="connsiteX226" fmla="*/ 181386 w 2428717"/>
                  <a:gd name="connsiteY226" fmla="*/ 1205552 h 1330996"/>
                  <a:gd name="connsiteX227" fmla="*/ 167738 w 2428717"/>
                  <a:gd name="connsiteY227" fmla="*/ 1210102 h 1330996"/>
                  <a:gd name="connsiteX228" fmla="*/ 135893 w 2428717"/>
                  <a:gd name="connsiteY228" fmla="*/ 1219200 h 1330996"/>
                  <a:gd name="connsiteX229" fmla="*/ 108598 w 2428717"/>
                  <a:gd name="connsiteY229" fmla="*/ 1241946 h 1330996"/>
                  <a:gd name="connsiteX230" fmla="*/ 85851 w 2428717"/>
                  <a:gd name="connsiteY230" fmla="*/ 1246496 h 1330996"/>
                  <a:gd name="connsiteX231" fmla="*/ 72204 w 2428717"/>
                  <a:gd name="connsiteY231" fmla="*/ 1251045 h 1330996"/>
                  <a:gd name="connsiteX232" fmla="*/ 22162 w 2428717"/>
                  <a:gd name="connsiteY232" fmla="*/ 1264693 h 1330996"/>
                  <a:gd name="connsiteX233" fmla="*/ 8514 w 2428717"/>
                  <a:gd name="connsiteY233" fmla="*/ 1260143 h 1330996"/>
                  <a:gd name="connsiteX234" fmla="*/ 3965 w 2428717"/>
                  <a:gd name="connsiteY23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45242 w 2428717"/>
                  <a:gd name="connsiteY18" fmla="*/ 1091821 h 1330996"/>
                  <a:gd name="connsiteX19" fmla="*/ 522580 w 2428717"/>
                  <a:gd name="connsiteY19" fmla="*/ 1082722 h 1330996"/>
                  <a:gd name="connsiteX20" fmla="*/ 572622 w 2428717"/>
                  <a:gd name="connsiteY20" fmla="*/ 1073624 h 1330996"/>
                  <a:gd name="connsiteX21" fmla="*/ 595368 w 2428717"/>
                  <a:gd name="connsiteY21" fmla="*/ 1096370 h 1330996"/>
                  <a:gd name="connsiteX22" fmla="*/ 609016 w 2428717"/>
                  <a:gd name="connsiteY22" fmla="*/ 1087272 h 1330996"/>
                  <a:gd name="connsiteX23" fmla="*/ 613565 w 2428717"/>
                  <a:gd name="connsiteY23" fmla="*/ 1032681 h 1330996"/>
                  <a:gd name="connsiteX24" fmla="*/ 690902 w 2428717"/>
                  <a:gd name="connsiteY24" fmla="*/ 1028131 h 1330996"/>
                  <a:gd name="connsiteX25" fmla="*/ 718198 w 2428717"/>
                  <a:gd name="connsiteY25" fmla="*/ 1019033 h 1330996"/>
                  <a:gd name="connsiteX26" fmla="*/ 731845 w 2428717"/>
                  <a:gd name="connsiteY26" fmla="*/ 1005385 h 1330996"/>
                  <a:gd name="connsiteX27" fmla="*/ 772789 w 2428717"/>
                  <a:gd name="connsiteY27" fmla="*/ 982639 h 1330996"/>
                  <a:gd name="connsiteX28" fmla="*/ 795535 w 2428717"/>
                  <a:gd name="connsiteY28" fmla="*/ 978090 h 1330996"/>
                  <a:gd name="connsiteX29" fmla="*/ 822831 w 2428717"/>
                  <a:gd name="connsiteY29" fmla="*/ 968991 h 1330996"/>
                  <a:gd name="connsiteX30" fmla="*/ 850126 w 2428717"/>
                  <a:gd name="connsiteY30" fmla="*/ 941696 h 1330996"/>
                  <a:gd name="connsiteX31" fmla="*/ 877422 w 2428717"/>
                  <a:gd name="connsiteY31" fmla="*/ 928048 h 1330996"/>
                  <a:gd name="connsiteX32" fmla="*/ 891069 w 2428717"/>
                  <a:gd name="connsiteY32" fmla="*/ 923499 h 1330996"/>
                  <a:gd name="connsiteX33" fmla="*/ 904717 w 2428717"/>
                  <a:gd name="connsiteY33" fmla="*/ 914400 h 1330996"/>
                  <a:gd name="connsiteX34" fmla="*/ 922914 w 2428717"/>
                  <a:gd name="connsiteY34" fmla="*/ 909851 h 1330996"/>
                  <a:gd name="connsiteX35" fmla="*/ 927463 w 2428717"/>
                  <a:gd name="connsiteY35" fmla="*/ 896203 h 1330996"/>
                  <a:gd name="connsiteX36" fmla="*/ 941111 w 2428717"/>
                  <a:gd name="connsiteY36" fmla="*/ 887105 h 1330996"/>
                  <a:gd name="connsiteX37" fmla="*/ 954759 w 2428717"/>
                  <a:gd name="connsiteY37" fmla="*/ 873457 h 1330996"/>
                  <a:gd name="connsiteX38" fmla="*/ 982054 w 2428717"/>
                  <a:gd name="connsiteY38" fmla="*/ 855260 h 1330996"/>
                  <a:gd name="connsiteX39" fmla="*/ 986604 w 2428717"/>
                  <a:gd name="connsiteY39" fmla="*/ 841612 h 1330996"/>
                  <a:gd name="connsiteX40" fmla="*/ 1000251 w 2428717"/>
                  <a:gd name="connsiteY40" fmla="*/ 837063 h 1330996"/>
                  <a:gd name="connsiteX41" fmla="*/ 1013899 w 2428717"/>
                  <a:gd name="connsiteY41" fmla="*/ 827964 h 1330996"/>
                  <a:gd name="connsiteX42" fmla="*/ 1045744 w 2428717"/>
                  <a:gd name="connsiteY42" fmla="*/ 800669 h 1330996"/>
                  <a:gd name="connsiteX43" fmla="*/ 1059392 w 2428717"/>
                  <a:gd name="connsiteY43" fmla="*/ 791570 h 1330996"/>
                  <a:gd name="connsiteX44" fmla="*/ 1082138 w 2428717"/>
                  <a:gd name="connsiteY44" fmla="*/ 768824 h 1330996"/>
                  <a:gd name="connsiteX45" fmla="*/ 1123081 w 2428717"/>
                  <a:gd name="connsiteY45" fmla="*/ 736979 h 1330996"/>
                  <a:gd name="connsiteX46" fmla="*/ 1136729 w 2428717"/>
                  <a:gd name="connsiteY46" fmla="*/ 727881 h 1330996"/>
                  <a:gd name="connsiteX47" fmla="*/ 1150377 w 2428717"/>
                  <a:gd name="connsiteY47" fmla="*/ 718782 h 1330996"/>
                  <a:gd name="connsiteX48" fmla="*/ 1168574 w 2428717"/>
                  <a:gd name="connsiteY48" fmla="*/ 691487 h 1330996"/>
                  <a:gd name="connsiteX49" fmla="*/ 1191320 w 2428717"/>
                  <a:gd name="connsiteY49" fmla="*/ 668740 h 1330996"/>
                  <a:gd name="connsiteX50" fmla="*/ 1214066 w 2428717"/>
                  <a:gd name="connsiteY50" fmla="*/ 645994 h 1330996"/>
                  <a:gd name="connsiteX51" fmla="*/ 1223165 w 2428717"/>
                  <a:gd name="connsiteY51" fmla="*/ 632346 h 1330996"/>
                  <a:gd name="connsiteX52" fmla="*/ 1227714 w 2428717"/>
                  <a:gd name="connsiteY52" fmla="*/ 618699 h 1330996"/>
                  <a:gd name="connsiteX53" fmla="*/ 1250460 w 2428717"/>
                  <a:gd name="connsiteY53" fmla="*/ 591403 h 1330996"/>
                  <a:gd name="connsiteX54" fmla="*/ 1259559 w 2428717"/>
                  <a:gd name="connsiteY54" fmla="*/ 564108 h 1330996"/>
                  <a:gd name="connsiteX55" fmla="*/ 1264108 w 2428717"/>
                  <a:gd name="connsiteY55" fmla="*/ 550460 h 1330996"/>
                  <a:gd name="connsiteX56" fmla="*/ 1282305 w 2428717"/>
                  <a:gd name="connsiteY56" fmla="*/ 523164 h 1330996"/>
                  <a:gd name="connsiteX57" fmla="*/ 1295953 w 2428717"/>
                  <a:gd name="connsiteY57" fmla="*/ 482221 h 1330996"/>
                  <a:gd name="connsiteX58" fmla="*/ 1300502 w 2428717"/>
                  <a:gd name="connsiteY58" fmla="*/ 468573 h 1330996"/>
                  <a:gd name="connsiteX59" fmla="*/ 1309601 w 2428717"/>
                  <a:gd name="connsiteY59" fmla="*/ 427630 h 1330996"/>
                  <a:gd name="connsiteX60" fmla="*/ 1314150 w 2428717"/>
                  <a:gd name="connsiteY60" fmla="*/ 395785 h 1330996"/>
                  <a:gd name="connsiteX61" fmla="*/ 1336896 w 2428717"/>
                  <a:gd name="connsiteY61" fmla="*/ 368490 h 1330996"/>
                  <a:gd name="connsiteX62" fmla="*/ 1345995 w 2428717"/>
                  <a:gd name="connsiteY62" fmla="*/ 295702 h 1330996"/>
                  <a:gd name="connsiteX63" fmla="*/ 1350544 w 2428717"/>
                  <a:gd name="connsiteY63" fmla="*/ 268406 h 1330996"/>
                  <a:gd name="connsiteX64" fmla="*/ 1359642 w 2428717"/>
                  <a:gd name="connsiteY64" fmla="*/ 241110 h 1330996"/>
                  <a:gd name="connsiteX65" fmla="*/ 1414234 w 2428717"/>
                  <a:gd name="connsiteY65" fmla="*/ 204716 h 1330996"/>
                  <a:gd name="connsiteX66" fmla="*/ 1427881 w 2428717"/>
                  <a:gd name="connsiteY66" fmla="*/ 200167 h 1330996"/>
                  <a:gd name="connsiteX67" fmla="*/ 1441529 w 2428717"/>
                  <a:gd name="connsiteY67" fmla="*/ 195618 h 1330996"/>
                  <a:gd name="connsiteX68" fmla="*/ 1473374 w 2428717"/>
                  <a:gd name="connsiteY68" fmla="*/ 181970 h 1330996"/>
                  <a:gd name="connsiteX69" fmla="*/ 1500669 w 2428717"/>
                  <a:gd name="connsiteY69" fmla="*/ 172872 h 1330996"/>
                  <a:gd name="connsiteX70" fmla="*/ 1578007 w 2428717"/>
                  <a:gd name="connsiteY70" fmla="*/ 163773 h 1330996"/>
                  <a:gd name="connsiteX71" fmla="*/ 1600753 w 2428717"/>
                  <a:gd name="connsiteY71" fmla="*/ 145576 h 1330996"/>
                  <a:gd name="connsiteX72" fmla="*/ 1614401 w 2428717"/>
                  <a:gd name="connsiteY72" fmla="*/ 141027 h 1330996"/>
                  <a:gd name="connsiteX73" fmla="*/ 1641696 w 2428717"/>
                  <a:gd name="connsiteY73" fmla="*/ 145576 h 1330996"/>
                  <a:gd name="connsiteX74" fmla="*/ 1655344 w 2428717"/>
                  <a:gd name="connsiteY74" fmla="*/ 154675 h 1330996"/>
                  <a:gd name="connsiteX75" fmla="*/ 1828216 w 2428717"/>
                  <a:gd name="connsiteY75" fmla="*/ 150125 h 1330996"/>
                  <a:gd name="connsiteX76" fmla="*/ 1841863 w 2428717"/>
                  <a:gd name="connsiteY76" fmla="*/ 159224 h 1330996"/>
                  <a:gd name="connsiteX77" fmla="*/ 1855511 w 2428717"/>
                  <a:gd name="connsiteY77" fmla="*/ 172872 h 1330996"/>
                  <a:gd name="connsiteX78" fmla="*/ 1969242 w 2428717"/>
                  <a:gd name="connsiteY78" fmla="*/ 186519 h 1330996"/>
                  <a:gd name="connsiteX79" fmla="*/ 2001087 w 2428717"/>
                  <a:gd name="connsiteY79" fmla="*/ 191069 h 1330996"/>
                  <a:gd name="connsiteX80" fmla="*/ 2051129 w 2428717"/>
                  <a:gd name="connsiteY80" fmla="*/ 195618 h 1330996"/>
                  <a:gd name="connsiteX81" fmla="*/ 2060228 w 2428717"/>
                  <a:gd name="connsiteY81" fmla="*/ 209266 h 1330996"/>
                  <a:gd name="connsiteX82" fmla="*/ 2087523 w 2428717"/>
                  <a:gd name="connsiteY82" fmla="*/ 213815 h 1330996"/>
                  <a:gd name="connsiteX83" fmla="*/ 2105720 w 2428717"/>
                  <a:gd name="connsiteY83" fmla="*/ 236561 h 1330996"/>
                  <a:gd name="connsiteX84" fmla="*/ 2119368 w 2428717"/>
                  <a:gd name="connsiteY84" fmla="*/ 245660 h 1330996"/>
                  <a:gd name="connsiteX85" fmla="*/ 2133016 w 2428717"/>
                  <a:gd name="connsiteY85" fmla="*/ 259308 h 1330996"/>
                  <a:gd name="connsiteX86" fmla="*/ 2142114 w 2428717"/>
                  <a:gd name="connsiteY86" fmla="*/ 272955 h 1330996"/>
                  <a:gd name="connsiteX87" fmla="*/ 2160311 w 2428717"/>
                  <a:gd name="connsiteY87" fmla="*/ 291152 h 1330996"/>
                  <a:gd name="connsiteX88" fmla="*/ 2169410 w 2428717"/>
                  <a:gd name="connsiteY88" fmla="*/ 304800 h 1330996"/>
                  <a:gd name="connsiteX89" fmla="*/ 2210353 w 2428717"/>
                  <a:gd name="connsiteY89" fmla="*/ 341194 h 1330996"/>
                  <a:gd name="connsiteX90" fmla="*/ 2224001 w 2428717"/>
                  <a:gd name="connsiteY90" fmla="*/ 345743 h 1330996"/>
                  <a:gd name="connsiteX91" fmla="*/ 2255845 w 2428717"/>
                  <a:gd name="connsiteY91" fmla="*/ 363940 h 1330996"/>
                  <a:gd name="connsiteX92" fmla="*/ 2283141 w 2428717"/>
                  <a:gd name="connsiteY92" fmla="*/ 373039 h 1330996"/>
                  <a:gd name="connsiteX93" fmla="*/ 2314986 w 2428717"/>
                  <a:gd name="connsiteY93" fmla="*/ 377588 h 1330996"/>
                  <a:gd name="connsiteX94" fmla="*/ 2337732 w 2428717"/>
                  <a:gd name="connsiteY94" fmla="*/ 395785 h 1330996"/>
                  <a:gd name="connsiteX95" fmla="*/ 2365028 w 2428717"/>
                  <a:gd name="connsiteY95" fmla="*/ 413982 h 1330996"/>
                  <a:gd name="connsiteX96" fmla="*/ 2378675 w 2428717"/>
                  <a:gd name="connsiteY96" fmla="*/ 400334 h 1330996"/>
                  <a:gd name="connsiteX97" fmla="*/ 2396872 w 2428717"/>
                  <a:gd name="connsiteY97" fmla="*/ 373039 h 1330996"/>
                  <a:gd name="connsiteX98" fmla="*/ 2424168 w 2428717"/>
                  <a:gd name="connsiteY98" fmla="*/ 368490 h 1330996"/>
                  <a:gd name="connsiteX99" fmla="*/ 2428717 w 2428717"/>
                  <a:gd name="connsiteY99" fmla="*/ 354842 h 1330996"/>
                  <a:gd name="connsiteX100" fmla="*/ 2424168 w 2428717"/>
                  <a:gd name="connsiteY100" fmla="*/ 327546 h 1330996"/>
                  <a:gd name="connsiteX101" fmla="*/ 2410520 w 2428717"/>
                  <a:gd name="connsiteY101" fmla="*/ 322997 h 1330996"/>
                  <a:gd name="connsiteX102" fmla="*/ 2392323 w 2428717"/>
                  <a:gd name="connsiteY102" fmla="*/ 318448 h 1330996"/>
                  <a:gd name="connsiteX103" fmla="*/ 2378675 w 2428717"/>
                  <a:gd name="connsiteY103" fmla="*/ 309349 h 1330996"/>
                  <a:gd name="connsiteX104" fmla="*/ 2374126 w 2428717"/>
                  <a:gd name="connsiteY104" fmla="*/ 295702 h 1330996"/>
                  <a:gd name="connsiteX105" fmla="*/ 2365028 w 2428717"/>
                  <a:gd name="connsiteY105" fmla="*/ 282054 h 1330996"/>
                  <a:gd name="connsiteX106" fmla="*/ 2360478 w 2428717"/>
                  <a:gd name="connsiteY106" fmla="*/ 268406 h 1330996"/>
                  <a:gd name="connsiteX107" fmla="*/ 2346831 w 2428717"/>
                  <a:gd name="connsiteY107" fmla="*/ 263857 h 1330996"/>
                  <a:gd name="connsiteX108" fmla="*/ 2333183 w 2428717"/>
                  <a:gd name="connsiteY108" fmla="*/ 245660 h 1330996"/>
                  <a:gd name="connsiteX109" fmla="*/ 2305887 w 2428717"/>
                  <a:gd name="connsiteY109" fmla="*/ 232012 h 1330996"/>
                  <a:gd name="connsiteX110" fmla="*/ 2283141 w 2428717"/>
                  <a:gd name="connsiteY110" fmla="*/ 236561 h 1330996"/>
                  <a:gd name="connsiteX111" fmla="*/ 2255845 w 2428717"/>
                  <a:gd name="connsiteY111" fmla="*/ 245660 h 1330996"/>
                  <a:gd name="connsiteX112" fmla="*/ 2214902 w 2428717"/>
                  <a:gd name="connsiteY112" fmla="*/ 241110 h 1330996"/>
                  <a:gd name="connsiteX113" fmla="*/ 2187607 w 2428717"/>
                  <a:gd name="connsiteY113" fmla="*/ 218364 h 1330996"/>
                  <a:gd name="connsiteX114" fmla="*/ 2173959 w 2428717"/>
                  <a:gd name="connsiteY114" fmla="*/ 209266 h 1330996"/>
                  <a:gd name="connsiteX115" fmla="*/ 2164860 w 2428717"/>
                  <a:gd name="connsiteY115" fmla="*/ 195618 h 1330996"/>
                  <a:gd name="connsiteX116" fmla="*/ 2151213 w 2428717"/>
                  <a:gd name="connsiteY116" fmla="*/ 168322 h 1330996"/>
                  <a:gd name="connsiteX117" fmla="*/ 2110269 w 2428717"/>
                  <a:gd name="connsiteY117" fmla="*/ 154675 h 1330996"/>
                  <a:gd name="connsiteX118" fmla="*/ 2082974 w 2428717"/>
                  <a:gd name="connsiteY118" fmla="*/ 141027 h 1330996"/>
                  <a:gd name="connsiteX119" fmla="*/ 2064777 w 2428717"/>
                  <a:gd name="connsiteY119" fmla="*/ 136478 h 1330996"/>
                  <a:gd name="connsiteX120" fmla="*/ 1991989 w 2428717"/>
                  <a:gd name="connsiteY120" fmla="*/ 131928 h 1330996"/>
                  <a:gd name="connsiteX121" fmla="*/ 1964693 w 2428717"/>
                  <a:gd name="connsiteY121" fmla="*/ 118281 h 1330996"/>
                  <a:gd name="connsiteX122" fmla="*/ 1951045 w 2428717"/>
                  <a:gd name="connsiteY122" fmla="*/ 104633 h 1330996"/>
                  <a:gd name="connsiteX123" fmla="*/ 1923750 w 2428717"/>
                  <a:gd name="connsiteY123" fmla="*/ 90985 h 1330996"/>
                  <a:gd name="connsiteX124" fmla="*/ 1910102 w 2428717"/>
                  <a:gd name="connsiteY124" fmla="*/ 81887 h 1330996"/>
                  <a:gd name="connsiteX125" fmla="*/ 1841863 w 2428717"/>
                  <a:gd name="connsiteY125" fmla="*/ 72788 h 1330996"/>
                  <a:gd name="connsiteX126" fmla="*/ 1814568 w 2428717"/>
                  <a:gd name="connsiteY126" fmla="*/ 63690 h 1330996"/>
                  <a:gd name="connsiteX127" fmla="*/ 1796371 w 2428717"/>
                  <a:gd name="connsiteY127" fmla="*/ 59140 h 1330996"/>
                  <a:gd name="connsiteX128" fmla="*/ 1769075 w 2428717"/>
                  <a:gd name="connsiteY128" fmla="*/ 50042 h 1330996"/>
                  <a:gd name="connsiteX129" fmla="*/ 1755428 w 2428717"/>
                  <a:gd name="connsiteY129" fmla="*/ 40943 h 1330996"/>
                  <a:gd name="connsiteX130" fmla="*/ 1737231 w 2428717"/>
                  <a:gd name="connsiteY130" fmla="*/ 0 h 1330996"/>
                  <a:gd name="connsiteX131" fmla="*/ 1728132 w 2428717"/>
                  <a:gd name="connsiteY131" fmla="*/ 13648 h 1330996"/>
                  <a:gd name="connsiteX132" fmla="*/ 1723583 w 2428717"/>
                  <a:gd name="connsiteY132" fmla="*/ 50042 h 1330996"/>
                  <a:gd name="connsiteX133" fmla="*/ 1691738 w 2428717"/>
                  <a:gd name="connsiteY133" fmla="*/ 54591 h 1330996"/>
                  <a:gd name="connsiteX134" fmla="*/ 1659893 w 2428717"/>
                  <a:gd name="connsiteY134" fmla="*/ 63690 h 1330996"/>
                  <a:gd name="connsiteX135" fmla="*/ 1641696 w 2428717"/>
                  <a:gd name="connsiteY135" fmla="*/ 72788 h 1330996"/>
                  <a:gd name="connsiteX136" fmla="*/ 1628048 w 2428717"/>
                  <a:gd name="connsiteY136" fmla="*/ 68239 h 1330996"/>
                  <a:gd name="connsiteX137" fmla="*/ 1623499 w 2428717"/>
                  <a:gd name="connsiteY137" fmla="*/ 54591 h 1330996"/>
                  <a:gd name="connsiteX138" fmla="*/ 1614401 w 2428717"/>
                  <a:gd name="connsiteY138" fmla="*/ 68239 h 1330996"/>
                  <a:gd name="connsiteX139" fmla="*/ 1600753 w 2428717"/>
                  <a:gd name="connsiteY139" fmla="*/ 77337 h 1330996"/>
                  <a:gd name="connsiteX140" fmla="*/ 1555260 w 2428717"/>
                  <a:gd name="connsiteY140" fmla="*/ 81887 h 1330996"/>
                  <a:gd name="connsiteX141" fmla="*/ 1527965 w 2428717"/>
                  <a:gd name="connsiteY141" fmla="*/ 90985 h 1330996"/>
                  <a:gd name="connsiteX142" fmla="*/ 1509768 w 2428717"/>
                  <a:gd name="connsiteY142" fmla="*/ 100084 h 1330996"/>
                  <a:gd name="connsiteX143" fmla="*/ 1487022 w 2428717"/>
                  <a:gd name="connsiteY143" fmla="*/ 104633 h 1330996"/>
                  <a:gd name="connsiteX144" fmla="*/ 1473374 w 2428717"/>
                  <a:gd name="connsiteY144" fmla="*/ 109182 h 1330996"/>
                  <a:gd name="connsiteX145" fmla="*/ 1364192 w 2428717"/>
                  <a:gd name="connsiteY145" fmla="*/ 113731 h 1330996"/>
                  <a:gd name="connsiteX146" fmla="*/ 1350544 w 2428717"/>
                  <a:gd name="connsiteY146" fmla="*/ 122830 h 1330996"/>
                  <a:gd name="connsiteX147" fmla="*/ 1332347 w 2428717"/>
                  <a:gd name="connsiteY147" fmla="*/ 150125 h 1330996"/>
                  <a:gd name="connsiteX148" fmla="*/ 1318699 w 2428717"/>
                  <a:gd name="connsiteY148" fmla="*/ 163773 h 1330996"/>
                  <a:gd name="connsiteX149" fmla="*/ 1309601 w 2428717"/>
                  <a:gd name="connsiteY149" fmla="*/ 191069 h 1330996"/>
                  <a:gd name="connsiteX150" fmla="*/ 1295953 w 2428717"/>
                  <a:gd name="connsiteY150" fmla="*/ 204716 h 1330996"/>
                  <a:gd name="connsiteX151" fmla="*/ 1282305 w 2428717"/>
                  <a:gd name="connsiteY151" fmla="*/ 209266 h 1330996"/>
                  <a:gd name="connsiteX152" fmla="*/ 1209517 w 2428717"/>
                  <a:gd name="connsiteY152" fmla="*/ 213815 h 1330996"/>
                  <a:gd name="connsiteX153" fmla="*/ 1204968 w 2428717"/>
                  <a:gd name="connsiteY153" fmla="*/ 227463 h 1330996"/>
                  <a:gd name="connsiteX154" fmla="*/ 1186771 w 2428717"/>
                  <a:gd name="connsiteY154" fmla="*/ 254758 h 1330996"/>
                  <a:gd name="connsiteX155" fmla="*/ 1177672 w 2428717"/>
                  <a:gd name="connsiteY155" fmla="*/ 282054 h 1330996"/>
                  <a:gd name="connsiteX156" fmla="*/ 1173123 w 2428717"/>
                  <a:gd name="connsiteY156" fmla="*/ 295702 h 1330996"/>
                  <a:gd name="connsiteX157" fmla="*/ 1145828 w 2428717"/>
                  <a:gd name="connsiteY157" fmla="*/ 313899 h 1330996"/>
                  <a:gd name="connsiteX158" fmla="*/ 1132180 w 2428717"/>
                  <a:gd name="connsiteY158" fmla="*/ 327546 h 1330996"/>
                  <a:gd name="connsiteX159" fmla="*/ 1104884 w 2428717"/>
                  <a:gd name="connsiteY159" fmla="*/ 336645 h 1330996"/>
                  <a:gd name="connsiteX160" fmla="*/ 1095786 w 2428717"/>
                  <a:gd name="connsiteY160" fmla="*/ 322997 h 1330996"/>
                  <a:gd name="connsiteX161" fmla="*/ 1100335 w 2428717"/>
                  <a:gd name="connsiteY161" fmla="*/ 291152 h 1330996"/>
                  <a:gd name="connsiteX162" fmla="*/ 1086687 w 2428717"/>
                  <a:gd name="connsiteY162" fmla="*/ 304800 h 1330996"/>
                  <a:gd name="connsiteX163" fmla="*/ 1073039 w 2428717"/>
                  <a:gd name="connsiteY163" fmla="*/ 309349 h 1330996"/>
                  <a:gd name="connsiteX164" fmla="*/ 1059392 w 2428717"/>
                  <a:gd name="connsiteY164" fmla="*/ 300251 h 1330996"/>
                  <a:gd name="connsiteX165" fmla="*/ 1050293 w 2428717"/>
                  <a:gd name="connsiteY165" fmla="*/ 286603 h 1330996"/>
                  <a:gd name="connsiteX166" fmla="*/ 1036645 w 2428717"/>
                  <a:gd name="connsiteY166" fmla="*/ 282054 h 1330996"/>
                  <a:gd name="connsiteX167" fmla="*/ 1009350 w 2428717"/>
                  <a:gd name="connsiteY167" fmla="*/ 291152 h 1330996"/>
                  <a:gd name="connsiteX168" fmla="*/ 995702 w 2428717"/>
                  <a:gd name="connsiteY168" fmla="*/ 295702 h 1330996"/>
                  <a:gd name="connsiteX169" fmla="*/ 982054 w 2428717"/>
                  <a:gd name="connsiteY169" fmla="*/ 304800 h 1330996"/>
                  <a:gd name="connsiteX170" fmla="*/ 968407 w 2428717"/>
                  <a:gd name="connsiteY170" fmla="*/ 350293 h 1330996"/>
                  <a:gd name="connsiteX171" fmla="*/ 959308 w 2428717"/>
                  <a:gd name="connsiteY171" fmla="*/ 363940 h 1330996"/>
                  <a:gd name="connsiteX172" fmla="*/ 963857 w 2428717"/>
                  <a:gd name="connsiteY172" fmla="*/ 377588 h 1330996"/>
                  <a:gd name="connsiteX173" fmla="*/ 977505 w 2428717"/>
                  <a:gd name="connsiteY173" fmla="*/ 382137 h 1330996"/>
                  <a:gd name="connsiteX174" fmla="*/ 991153 w 2428717"/>
                  <a:gd name="connsiteY174" fmla="*/ 391236 h 1330996"/>
                  <a:gd name="connsiteX175" fmla="*/ 1000251 w 2428717"/>
                  <a:gd name="connsiteY175" fmla="*/ 404884 h 1330996"/>
                  <a:gd name="connsiteX176" fmla="*/ 1013899 w 2428717"/>
                  <a:gd name="connsiteY176" fmla="*/ 418531 h 1330996"/>
                  <a:gd name="connsiteX177" fmla="*/ 1009350 w 2428717"/>
                  <a:gd name="connsiteY177" fmla="*/ 441278 h 1330996"/>
                  <a:gd name="connsiteX178" fmla="*/ 986604 w 2428717"/>
                  <a:gd name="connsiteY178" fmla="*/ 486770 h 1330996"/>
                  <a:gd name="connsiteX179" fmla="*/ 968407 w 2428717"/>
                  <a:gd name="connsiteY179" fmla="*/ 518615 h 1330996"/>
                  <a:gd name="connsiteX180" fmla="*/ 954759 w 2428717"/>
                  <a:gd name="connsiteY180" fmla="*/ 523164 h 1330996"/>
                  <a:gd name="connsiteX181" fmla="*/ 945660 w 2428717"/>
                  <a:gd name="connsiteY181" fmla="*/ 536812 h 1330996"/>
                  <a:gd name="connsiteX182" fmla="*/ 932013 w 2428717"/>
                  <a:gd name="connsiteY182" fmla="*/ 545910 h 1330996"/>
                  <a:gd name="connsiteX183" fmla="*/ 913816 w 2428717"/>
                  <a:gd name="connsiteY183" fmla="*/ 568657 h 1330996"/>
                  <a:gd name="connsiteX184" fmla="*/ 904717 w 2428717"/>
                  <a:gd name="connsiteY184" fmla="*/ 582305 h 1330996"/>
                  <a:gd name="connsiteX185" fmla="*/ 900168 w 2428717"/>
                  <a:gd name="connsiteY185" fmla="*/ 595952 h 1330996"/>
                  <a:gd name="connsiteX186" fmla="*/ 881971 w 2428717"/>
                  <a:gd name="connsiteY186" fmla="*/ 623248 h 1330996"/>
                  <a:gd name="connsiteX187" fmla="*/ 859225 w 2428717"/>
                  <a:gd name="connsiteY187" fmla="*/ 655093 h 1330996"/>
                  <a:gd name="connsiteX188" fmla="*/ 850126 w 2428717"/>
                  <a:gd name="connsiteY188" fmla="*/ 668740 h 1330996"/>
                  <a:gd name="connsiteX189" fmla="*/ 845577 w 2428717"/>
                  <a:gd name="connsiteY189" fmla="*/ 682388 h 1330996"/>
                  <a:gd name="connsiteX190" fmla="*/ 831929 w 2428717"/>
                  <a:gd name="connsiteY190" fmla="*/ 691487 h 1330996"/>
                  <a:gd name="connsiteX191" fmla="*/ 809183 w 2428717"/>
                  <a:gd name="connsiteY191" fmla="*/ 714233 h 1330996"/>
                  <a:gd name="connsiteX192" fmla="*/ 795535 w 2428717"/>
                  <a:gd name="connsiteY192" fmla="*/ 732430 h 1330996"/>
                  <a:gd name="connsiteX193" fmla="*/ 781887 w 2428717"/>
                  <a:gd name="connsiteY193" fmla="*/ 746078 h 1330996"/>
                  <a:gd name="connsiteX194" fmla="*/ 754592 w 2428717"/>
                  <a:gd name="connsiteY194" fmla="*/ 787021 h 1330996"/>
                  <a:gd name="connsiteX195" fmla="*/ 745493 w 2428717"/>
                  <a:gd name="connsiteY195" fmla="*/ 800669 h 1330996"/>
                  <a:gd name="connsiteX196" fmla="*/ 736395 w 2428717"/>
                  <a:gd name="connsiteY196" fmla="*/ 827964 h 1330996"/>
                  <a:gd name="connsiteX197" fmla="*/ 690902 w 2428717"/>
                  <a:gd name="connsiteY197" fmla="*/ 882555 h 1330996"/>
                  <a:gd name="connsiteX198" fmla="*/ 677254 w 2428717"/>
                  <a:gd name="connsiteY198" fmla="*/ 891654 h 1330996"/>
                  <a:gd name="connsiteX199" fmla="*/ 649959 w 2428717"/>
                  <a:gd name="connsiteY199" fmla="*/ 900752 h 1330996"/>
                  <a:gd name="connsiteX200" fmla="*/ 595368 w 2428717"/>
                  <a:gd name="connsiteY200" fmla="*/ 896203 h 1330996"/>
                  <a:gd name="connsiteX201" fmla="*/ 581720 w 2428717"/>
                  <a:gd name="connsiteY201" fmla="*/ 891654 h 1330996"/>
                  <a:gd name="connsiteX202" fmla="*/ 586269 w 2428717"/>
                  <a:gd name="connsiteY202" fmla="*/ 868908 h 1330996"/>
                  <a:gd name="connsiteX203" fmla="*/ 577171 w 2428717"/>
                  <a:gd name="connsiteY203" fmla="*/ 928048 h 1330996"/>
                  <a:gd name="connsiteX204" fmla="*/ 568072 w 2428717"/>
                  <a:gd name="connsiteY204" fmla="*/ 941696 h 1330996"/>
                  <a:gd name="connsiteX205" fmla="*/ 563523 w 2428717"/>
                  <a:gd name="connsiteY205" fmla="*/ 955343 h 1330996"/>
                  <a:gd name="connsiteX206" fmla="*/ 549875 w 2428717"/>
                  <a:gd name="connsiteY206" fmla="*/ 964442 h 1330996"/>
                  <a:gd name="connsiteX207" fmla="*/ 522580 w 2428717"/>
                  <a:gd name="connsiteY207" fmla="*/ 982639 h 1330996"/>
                  <a:gd name="connsiteX208" fmla="*/ 508932 w 2428717"/>
                  <a:gd name="connsiteY208" fmla="*/ 973540 h 1330996"/>
                  <a:gd name="connsiteX209" fmla="*/ 481637 w 2428717"/>
                  <a:gd name="connsiteY209" fmla="*/ 959893 h 1330996"/>
                  <a:gd name="connsiteX210" fmla="*/ 463439 w 2428717"/>
                  <a:gd name="connsiteY210" fmla="*/ 964442 h 1330996"/>
                  <a:gd name="connsiteX211" fmla="*/ 454341 w 2428717"/>
                  <a:gd name="connsiteY211" fmla="*/ 978090 h 1330996"/>
                  <a:gd name="connsiteX212" fmla="*/ 440693 w 2428717"/>
                  <a:gd name="connsiteY212" fmla="*/ 996287 h 1330996"/>
                  <a:gd name="connsiteX213" fmla="*/ 404299 w 2428717"/>
                  <a:gd name="connsiteY213" fmla="*/ 1023582 h 1330996"/>
                  <a:gd name="connsiteX214" fmla="*/ 390651 w 2428717"/>
                  <a:gd name="connsiteY214" fmla="*/ 1037230 h 1330996"/>
                  <a:gd name="connsiteX215" fmla="*/ 377004 w 2428717"/>
                  <a:gd name="connsiteY215" fmla="*/ 1041779 h 1330996"/>
                  <a:gd name="connsiteX216" fmla="*/ 349708 w 2428717"/>
                  <a:gd name="connsiteY216" fmla="*/ 1059976 h 1330996"/>
                  <a:gd name="connsiteX217" fmla="*/ 322413 w 2428717"/>
                  <a:gd name="connsiteY217" fmla="*/ 1078173 h 1330996"/>
                  <a:gd name="connsiteX218" fmla="*/ 295117 w 2428717"/>
                  <a:gd name="connsiteY218" fmla="*/ 1100919 h 1330996"/>
                  <a:gd name="connsiteX219" fmla="*/ 286019 w 2428717"/>
                  <a:gd name="connsiteY219" fmla="*/ 1114567 h 1330996"/>
                  <a:gd name="connsiteX220" fmla="*/ 258723 w 2428717"/>
                  <a:gd name="connsiteY220" fmla="*/ 1137313 h 1330996"/>
                  <a:gd name="connsiteX221" fmla="*/ 240526 w 2428717"/>
                  <a:gd name="connsiteY221" fmla="*/ 1164609 h 1330996"/>
                  <a:gd name="connsiteX222" fmla="*/ 231428 w 2428717"/>
                  <a:gd name="connsiteY222" fmla="*/ 1178257 h 1330996"/>
                  <a:gd name="connsiteX223" fmla="*/ 217780 w 2428717"/>
                  <a:gd name="connsiteY223" fmla="*/ 1182806 h 1330996"/>
                  <a:gd name="connsiteX224" fmla="*/ 208681 w 2428717"/>
                  <a:gd name="connsiteY224" fmla="*/ 1196454 h 1330996"/>
                  <a:gd name="connsiteX225" fmla="*/ 181386 w 2428717"/>
                  <a:gd name="connsiteY225" fmla="*/ 1205552 h 1330996"/>
                  <a:gd name="connsiteX226" fmla="*/ 167738 w 2428717"/>
                  <a:gd name="connsiteY226" fmla="*/ 1210102 h 1330996"/>
                  <a:gd name="connsiteX227" fmla="*/ 135893 w 2428717"/>
                  <a:gd name="connsiteY227" fmla="*/ 1219200 h 1330996"/>
                  <a:gd name="connsiteX228" fmla="*/ 108598 w 2428717"/>
                  <a:gd name="connsiteY228" fmla="*/ 1241946 h 1330996"/>
                  <a:gd name="connsiteX229" fmla="*/ 85851 w 2428717"/>
                  <a:gd name="connsiteY229" fmla="*/ 1246496 h 1330996"/>
                  <a:gd name="connsiteX230" fmla="*/ 72204 w 2428717"/>
                  <a:gd name="connsiteY230" fmla="*/ 1251045 h 1330996"/>
                  <a:gd name="connsiteX231" fmla="*/ 22162 w 2428717"/>
                  <a:gd name="connsiteY231" fmla="*/ 1264693 h 1330996"/>
                  <a:gd name="connsiteX232" fmla="*/ 8514 w 2428717"/>
                  <a:gd name="connsiteY232" fmla="*/ 1260143 h 1330996"/>
                  <a:gd name="connsiteX233" fmla="*/ 3965 w 2428717"/>
                  <a:gd name="connsiteY233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522580 w 2428717"/>
                  <a:gd name="connsiteY18" fmla="*/ 1082722 h 1330996"/>
                  <a:gd name="connsiteX19" fmla="*/ 572622 w 2428717"/>
                  <a:gd name="connsiteY19" fmla="*/ 1073624 h 1330996"/>
                  <a:gd name="connsiteX20" fmla="*/ 595368 w 2428717"/>
                  <a:gd name="connsiteY20" fmla="*/ 1096370 h 1330996"/>
                  <a:gd name="connsiteX21" fmla="*/ 609016 w 2428717"/>
                  <a:gd name="connsiteY21" fmla="*/ 1087272 h 1330996"/>
                  <a:gd name="connsiteX22" fmla="*/ 613565 w 2428717"/>
                  <a:gd name="connsiteY22" fmla="*/ 1032681 h 1330996"/>
                  <a:gd name="connsiteX23" fmla="*/ 690902 w 2428717"/>
                  <a:gd name="connsiteY23" fmla="*/ 1028131 h 1330996"/>
                  <a:gd name="connsiteX24" fmla="*/ 718198 w 2428717"/>
                  <a:gd name="connsiteY24" fmla="*/ 1019033 h 1330996"/>
                  <a:gd name="connsiteX25" fmla="*/ 731845 w 2428717"/>
                  <a:gd name="connsiteY25" fmla="*/ 1005385 h 1330996"/>
                  <a:gd name="connsiteX26" fmla="*/ 772789 w 2428717"/>
                  <a:gd name="connsiteY26" fmla="*/ 982639 h 1330996"/>
                  <a:gd name="connsiteX27" fmla="*/ 795535 w 2428717"/>
                  <a:gd name="connsiteY27" fmla="*/ 978090 h 1330996"/>
                  <a:gd name="connsiteX28" fmla="*/ 822831 w 2428717"/>
                  <a:gd name="connsiteY28" fmla="*/ 968991 h 1330996"/>
                  <a:gd name="connsiteX29" fmla="*/ 850126 w 2428717"/>
                  <a:gd name="connsiteY29" fmla="*/ 941696 h 1330996"/>
                  <a:gd name="connsiteX30" fmla="*/ 877422 w 2428717"/>
                  <a:gd name="connsiteY30" fmla="*/ 928048 h 1330996"/>
                  <a:gd name="connsiteX31" fmla="*/ 891069 w 2428717"/>
                  <a:gd name="connsiteY31" fmla="*/ 923499 h 1330996"/>
                  <a:gd name="connsiteX32" fmla="*/ 904717 w 2428717"/>
                  <a:gd name="connsiteY32" fmla="*/ 914400 h 1330996"/>
                  <a:gd name="connsiteX33" fmla="*/ 922914 w 2428717"/>
                  <a:gd name="connsiteY33" fmla="*/ 909851 h 1330996"/>
                  <a:gd name="connsiteX34" fmla="*/ 927463 w 2428717"/>
                  <a:gd name="connsiteY34" fmla="*/ 896203 h 1330996"/>
                  <a:gd name="connsiteX35" fmla="*/ 941111 w 2428717"/>
                  <a:gd name="connsiteY35" fmla="*/ 887105 h 1330996"/>
                  <a:gd name="connsiteX36" fmla="*/ 954759 w 2428717"/>
                  <a:gd name="connsiteY36" fmla="*/ 873457 h 1330996"/>
                  <a:gd name="connsiteX37" fmla="*/ 982054 w 2428717"/>
                  <a:gd name="connsiteY37" fmla="*/ 855260 h 1330996"/>
                  <a:gd name="connsiteX38" fmla="*/ 986604 w 2428717"/>
                  <a:gd name="connsiteY38" fmla="*/ 841612 h 1330996"/>
                  <a:gd name="connsiteX39" fmla="*/ 1000251 w 2428717"/>
                  <a:gd name="connsiteY39" fmla="*/ 837063 h 1330996"/>
                  <a:gd name="connsiteX40" fmla="*/ 1013899 w 2428717"/>
                  <a:gd name="connsiteY40" fmla="*/ 827964 h 1330996"/>
                  <a:gd name="connsiteX41" fmla="*/ 1045744 w 2428717"/>
                  <a:gd name="connsiteY41" fmla="*/ 800669 h 1330996"/>
                  <a:gd name="connsiteX42" fmla="*/ 1059392 w 2428717"/>
                  <a:gd name="connsiteY42" fmla="*/ 791570 h 1330996"/>
                  <a:gd name="connsiteX43" fmla="*/ 1082138 w 2428717"/>
                  <a:gd name="connsiteY43" fmla="*/ 768824 h 1330996"/>
                  <a:gd name="connsiteX44" fmla="*/ 1123081 w 2428717"/>
                  <a:gd name="connsiteY44" fmla="*/ 736979 h 1330996"/>
                  <a:gd name="connsiteX45" fmla="*/ 1136729 w 2428717"/>
                  <a:gd name="connsiteY45" fmla="*/ 727881 h 1330996"/>
                  <a:gd name="connsiteX46" fmla="*/ 1150377 w 2428717"/>
                  <a:gd name="connsiteY46" fmla="*/ 718782 h 1330996"/>
                  <a:gd name="connsiteX47" fmla="*/ 1168574 w 2428717"/>
                  <a:gd name="connsiteY47" fmla="*/ 691487 h 1330996"/>
                  <a:gd name="connsiteX48" fmla="*/ 1191320 w 2428717"/>
                  <a:gd name="connsiteY48" fmla="*/ 668740 h 1330996"/>
                  <a:gd name="connsiteX49" fmla="*/ 1214066 w 2428717"/>
                  <a:gd name="connsiteY49" fmla="*/ 645994 h 1330996"/>
                  <a:gd name="connsiteX50" fmla="*/ 1223165 w 2428717"/>
                  <a:gd name="connsiteY50" fmla="*/ 632346 h 1330996"/>
                  <a:gd name="connsiteX51" fmla="*/ 1227714 w 2428717"/>
                  <a:gd name="connsiteY51" fmla="*/ 618699 h 1330996"/>
                  <a:gd name="connsiteX52" fmla="*/ 1250460 w 2428717"/>
                  <a:gd name="connsiteY52" fmla="*/ 591403 h 1330996"/>
                  <a:gd name="connsiteX53" fmla="*/ 1259559 w 2428717"/>
                  <a:gd name="connsiteY53" fmla="*/ 564108 h 1330996"/>
                  <a:gd name="connsiteX54" fmla="*/ 1264108 w 2428717"/>
                  <a:gd name="connsiteY54" fmla="*/ 550460 h 1330996"/>
                  <a:gd name="connsiteX55" fmla="*/ 1282305 w 2428717"/>
                  <a:gd name="connsiteY55" fmla="*/ 523164 h 1330996"/>
                  <a:gd name="connsiteX56" fmla="*/ 1295953 w 2428717"/>
                  <a:gd name="connsiteY56" fmla="*/ 482221 h 1330996"/>
                  <a:gd name="connsiteX57" fmla="*/ 1300502 w 2428717"/>
                  <a:gd name="connsiteY57" fmla="*/ 468573 h 1330996"/>
                  <a:gd name="connsiteX58" fmla="*/ 1309601 w 2428717"/>
                  <a:gd name="connsiteY58" fmla="*/ 427630 h 1330996"/>
                  <a:gd name="connsiteX59" fmla="*/ 1314150 w 2428717"/>
                  <a:gd name="connsiteY59" fmla="*/ 395785 h 1330996"/>
                  <a:gd name="connsiteX60" fmla="*/ 1336896 w 2428717"/>
                  <a:gd name="connsiteY60" fmla="*/ 368490 h 1330996"/>
                  <a:gd name="connsiteX61" fmla="*/ 1345995 w 2428717"/>
                  <a:gd name="connsiteY61" fmla="*/ 295702 h 1330996"/>
                  <a:gd name="connsiteX62" fmla="*/ 1350544 w 2428717"/>
                  <a:gd name="connsiteY62" fmla="*/ 268406 h 1330996"/>
                  <a:gd name="connsiteX63" fmla="*/ 1359642 w 2428717"/>
                  <a:gd name="connsiteY63" fmla="*/ 241110 h 1330996"/>
                  <a:gd name="connsiteX64" fmla="*/ 1414234 w 2428717"/>
                  <a:gd name="connsiteY64" fmla="*/ 204716 h 1330996"/>
                  <a:gd name="connsiteX65" fmla="*/ 1427881 w 2428717"/>
                  <a:gd name="connsiteY65" fmla="*/ 200167 h 1330996"/>
                  <a:gd name="connsiteX66" fmla="*/ 1441529 w 2428717"/>
                  <a:gd name="connsiteY66" fmla="*/ 195618 h 1330996"/>
                  <a:gd name="connsiteX67" fmla="*/ 1473374 w 2428717"/>
                  <a:gd name="connsiteY67" fmla="*/ 181970 h 1330996"/>
                  <a:gd name="connsiteX68" fmla="*/ 1500669 w 2428717"/>
                  <a:gd name="connsiteY68" fmla="*/ 172872 h 1330996"/>
                  <a:gd name="connsiteX69" fmla="*/ 1578007 w 2428717"/>
                  <a:gd name="connsiteY69" fmla="*/ 163773 h 1330996"/>
                  <a:gd name="connsiteX70" fmla="*/ 1600753 w 2428717"/>
                  <a:gd name="connsiteY70" fmla="*/ 145576 h 1330996"/>
                  <a:gd name="connsiteX71" fmla="*/ 1614401 w 2428717"/>
                  <a:gd name="connsiteY71" fmla="*/ 141027 h 1330996"/>
                  <a:gd name="connsiteX72" fmla="*/ 1641696 w 2428717"/>
                  <a:gd name="connsiteY72" fmla="*/ 145576 h 1330996"/>
                  <a:gd name="connsiteX73" fmla="*/ 1655344 w 2428717"/>
                  <a:gd name="connsiteY73" fmla="*/ 154675 h 1330996"/>
                  <a:gd name="connsiteX74" fmla="*/ 1828216 w 2428717"/>
                  <a:gd name="connsiteY74" fmla="*/ 150125 h 1330996"/>
                  <a:gd name="connsiteX75" fmla="*/ 1841863 w 2428717"/>
                  <a:gd name="connsiteY75" fmla="*/ 159224 h 1330996"/>
                  <a:gd name="connsiteX76" fmla="*/ 1855511 w 2428717"/>
                  <a:gd name="connsiteY76" fmla="*/ 172872 h 1330996"/>
                  <a:gd name="connsiteX77" fmla="*/ 1969242 w 2428717"/>
                  <a:gd name="connsiteY77" fmla="*/ 186519 h 1330996"/>
                  <a:gd name="connsiteX78" fmla="*/ 2001087 w 2428717"/>
                  <a:gd name="connsiteY78" fmla="*/ 191069 h 1330996"/>
                  <a:gd name="connsiteX79" fmla="*/ 2051129 w 2428717"/>
                  <a:gd name="connsiteY79" fmla="*/ 195618 h 1330996"/>
                  <a:gd name="connsiteX80" fmla="*/ 2060228 w 2428717"/>
                  <a:gd name="connsiteY80" fmla="*/ 209266 h 1330996"/>
                  <a:gd name="connsiteX81" fmla="*/ 2087523 w 2428717"/>
                  <a:gd name="connsiteY81" fmla="*/ 213815 h 1330996"/>
                  <a:gd name="connsiteX82" fmla="*/ 2105720 w 2428717"/>
                  <a:gd name="connsiteY82" fmla="*/ 236561 h 1330996"/>
                  <a:gd name="connsiteX83" fmla="*/ 2119368 w 2428717"/>
                  <a:gd name="connsiteY83" fmla="*/ 245660 h 1330996"/>
                  <a:gd name="connsiteX84" fmla="*/ 2133016 w 2428717"/>
                  <a:gd name="connsiteY84" fmla="*/ 259308 h 1330996"/>
                  <a:gd name="connsiteX85" fmla="*/ 2142114 w 2428717"/>
                  <a:gd name="connsiteY85" fmla="*/ 272955 h 1330996"/>
                  <a:gd name="connsiteX86" fmla="*/ 2160311 w 2428717"/>
                  <a:gd name="connsiteY86" fmla="*/ 291152 h 1330996"/>
                  <a:gd name="connsiteX87" fmla="*/ 2169410 w 2428717"/>
                  <a:gd name="connsiteY87" fmla="*/ 304800 h 1330996"/>
                  <a:gd name="connsiteX88" fmla="*/ 2210353 w 2428717"/>
                  <a:gd name="connsiteY88" fmla="*/ 341194 h 1330996"/>
                  <a:gd name="connsiteX89" fmla="*/ 2224001 w 2428717"/>
                  <a:gd name="connsiteY89" fmla="*/ 345743 h 1330996"/>
                  <a:gd name="connsiteX90" fmla="*/ 2255845 w 2428717"/>
                  <a:gd name="connsiteY90" fmla="*/ 363940 h 1330996"/>
                  <a:gd name="connsiteX91" fmla="*/ 2283141 w 2428717"/>
                  <a:gd name="connsiteY91" fmla="*/ 373039 h 1330996"/>
                  <a:gd name="connsiteX92" fmla="*/ 2314986 w 2428717"/>
                  <a:gd name="connsiteY92" fmla="*/ 377588 h 1330996"/>
                  <a:gd name="connsiteX93" fmla="*/ 2337732 w 2428717"/>
                  <a:gd name="connsiteY93" fmla="*/ 395785 h 1330996"/>
                  <a:gd name="connsiteX94" fmla="*/ 2365028 w 2428717"/>
                  <a:gd name="connsiteY94" fmla="*/ 413982 h 1330996"/>
                  <a:gd name="connsiteX95" fmla="*/ 2378675 w 2428717"/>
                  <a:gd name="connsiteY95" fmla="*/ 400334 h 1330996"/>
                  <a:gd name="connsiteX96" fmla="*/ 2396872 w 2428717"/>
                  <a:gd name="connsiteY96" fmla="*/ 373039 h 1330996"/>
                  <a:gd name="connsiteX97" fmla="*/ 2424168 w 2428717"/>
                  <a:gd name="connsiteY97" fmla="*/ 368490 h 1330996"/>
                  <a:gd name="connsiteX98" fmla="*/ 2428717 w 2428717"/>
                  <a:gd name="connsiteY98" fmla="*/ 354842 h 1330996"/>
                  <a:gd name="connsiteX99" fmla="*/ 2424168 w 2428717"/>
                  <a:gd name="connsiteY99" fmla="*/ 327546 h 1330996"/>
                  <a:gd name="connsiteX100" fmla="*/ 2410520 w 2428717"/>
                  <a:gd name="connsiteY100" fmla="*/ 322997 h 1330996"/>
                  <a:gd name="connsiteX101" fmla="*/ 2392323 w 2428717"/>
                  <a:gd name="connsiteY101" fmla="*/ 318448 h 1330996"/>
                  <a:gd name="connsiteX102" fmla="*/ 2378675 w 2428717"/>
                  <a:gd name="connsiteY102" fmla="*/ 309349 h 1330996"/>
                  <a:gd name="connsiteX103" fmla="*/ 2374126 w 2428717"/>
                  <a:gd name="connsiteY103" fmla="*/ 295702 h 1330996"/>
                  <a:gd name="connsiteX104" fmla="*/ 2365028 w 2428717"/>
                  <a:gd name="connsiteY104" fmla="*/ 282054 h 1330996"/>
                  <a:gd name="connsiteX105" fmla="*/ 2360478 w 2428717"/>
                  <a:gd name="connsiteY105" fmla="*/ 268406 h 1330996"/>
                  <a:gd name="connsiteX106" fmla="*/ 2346831 w 2428717"/>
                  <a:gd name="connsiteY106" fmla="*/ 263857 h 1330996"/>
                  <a:gd name="connsiteX107" fmla="*/ 2333183 w 2428717"/>
                  <a:gd name="connsiteY107" fmla="*/ 245660 h 1330996"/>
                  <a:gd name="connsiteX108" fmla="*/ 2305887 w 2428717"/>
                  <a:gd name="connsiteY108" fmla="*/ 232012 h 1330996"/>
                  <a:gd name="connsiteX109" fmla="*/ 2283141 w 2428717"/>
                  <a:gd name="connsiteY109" fmla="*/ 236561 h 1330996"/>
                  <a:gd name="connsiteX110" fmla="*/ 2255845 w 2428717"/>
                  <a:gd name="connsiteY110" fmla="*/ 245660 h 1330996"/>
                  <a:gd name="connsiteX111" fmla="*/ 2214902 w 2428717"/>
                  <a:gd name="connsiteY111" fmla="*/ 241110 h 1330996"/>
                  <a:gd name="connsiteX112" fmla="*/ 2187607 w 2428717"/>
                  <a:gd name="connsiteY112" fmla="*/ 218364 h 1330996"/>
                  <a:gd name="connsiteX113" fmla="*/ 2173959 w 2428717"/>
                  <a:gd name="connsiteY113" fmla="*/ 209266 h 1330996"/>
                  <a:gd name="connsiteX114" fmla="*/ 2164860 w 2428717"/>
                  <a:gd name="connsiteY114" fmla="*/ 195618 h 1330996"/>
                  <a:gd name="connsiteX115" fmla="*/ 2151213 w 2428717"/>
                  <a:gd name="connsiteY115" fmla="*/ 168322 h 1330996"/>
                  <a:gd name="connsiteX116" fmla="*/ 2110269 w 2428717"/>
                  <a:gd name="connsiteY116" fmla="*/ 154675 h 1330996"/>
                  <a:gd name="connsiteX117" fmla="*/ 2082974 w 2428717"/>
                  <a:gd name="connsiteY117" fmla="*/ 141027 h 1330996"/>
                  <a:gd name="connsiteX118" fmla="*/ 2064777 w 2428717"/>
                  <a:gd name="connsiteY118" fmla="*/ 136478 h 1330996"/>
                  <a:gd name="connsiteX119" fmla="*/ 1991989 w 2428717"/>
                  <a:gd name="connsiteY119" fmla="*/ 131928 h 1330996"/>
                  <a:gd name="connsiteX120" fmla="*/ 1964693 w 2428717"/>
                  <a:gd name="connsiteY120" fmla="*/ 118281 h 1330996"/>
                  <a:gd name="connsiteX121" fmla="*/ 1951045 w 2428717"/>
                  <a:gd name="connsiteY121" fmla="*/ 104633 h 1330996"/>
                  <a:gd name="connsiteX122" fmla="*/ 1923750 w 2428717"/>
                  <a:gd name="connsiteY122" fmla="*/ 90985 h 1330996"/>
                  <a:gd name="connsiteX123" fmla="*/ 1910102 w 2428717"/>
                  <a:gd name="connsiteY123" fmla="*/ 81887 h 1330996"/>
                  <a:gd name="connsiteX124" fmla="*/ 1841863 w 2428717"/>
                  <a:gd name="connsiteY124" fmla="*/ 72788 h 1330996"/>
                  <a:gd name="connsiteX125" fmla="*/ 1814568 w 2428717"/>
                  <a:gd name="connsiteY125" fmla="*/ 63690 h 1330996"/>
                  <a:gd name="connsiteX126" fmla="*/ 1796371 w 2428717"/>
                  <a:gd name="connsiteY126" fmla="*/ 59140 h 1330996"/>
                  <a:gd name="connsiteX127" fmla="*/ 1769075 w 2428717"/>
                  <a:gd name="connsiteY127" fmla="*/ 50042 h 1330996"/>
                  <a:gd name="connsiteX128" fmla="*/ 1755428 w 2428717"/>
                  <a:gd name="connsiteY128" fmla="*/ 40943 h 1330996"/>
                  <a:gd name="connsiteX129" fmla="*/ 1737231 w 2428717"/>
                  <a:gd name="connsiteY129" fmla="*/ 0 h 1330996"/>
                  <a:gd name="connsiteX130" fmla="*/ 1728132 w 2428717"/>
                  <a:gd name="connsiteY130" fmla="*/ 13648 h 1330996"/>
                  <a:gd name="connsiteX131" fmla="*/ 1723583 w 2428717"/>
                  <a:gd name="connsiteY131" fmla="*/ 50042 h 1330996"/>
                  <a:gd name="connsiteX132" fmla="*/ 1691738 w 2428717"/>
                  <a:gd name="connsiteY132" fmla="*/ 54591 h 1330996"/>
                  <a:gd name="connsiteX133" fmla="*/ 1659893 w 2428717"/>
                  <a:gd name="connsiteY133" fmla="*/ 63690 h 1330996"/>
                  <a:gd name="connsiteX134" fmla="*/ 1641696 w 2428717"/>
                  <a:gd name="connsiteY134" fmla="*/ 72788 h 1330996"/>
                  <a:gd name="connsiteX135" fmla="*/ 1628048 w 2428717"/>
                  <a:gd name="connsiteY135" fmla="*/ 68239 h 1330996"/>
                  <a:gd name="connsiteX136" fmla="*/ 1623499 w 2428717"/>
                  <a:gd name="connsiteY136" fmla="*/ 54591 h 1330996"/>
                  <a:gd name="connsiteX137" fmla="*/ 1614401 w 2428717"/>
                  <a:gd name="connsiteY137" fmla="*/ 68239 h 1330996"/>
                  <a:gd name="connsiteX138" fmla="*/ 1600753 w 2428717"/>
                  <a:gd name="connsiteY138" fmla="*/ 77337 h 1330996"/>
                  <a:gd name="connsiteX139" fmla="*/ 1555260 w 2428717"/>
                  <a:gd name="connsiteY139" fmla="*/ 81887 h 1330996"/>
                  <a:gd name="connsiteX140" fmla="*/ 1527965 w 2428717"/>
                  <a:gd name="connsiteY140" fmla="*/ 90985 h 1330996"/>
                  <a:gd name="connsiteX141" fmla="*/ 1509768 w 2428717"/>
                  <a:gd name="connsiteY141" fmla="*/ 100084 h 1330996"/>
                  <a:gd name="connsiteX142" fmla="*/ 1487022 w 2428717"/>
                  <a:gd name="connsiteY142" fmla="*/ 104633 h 1330996"/>
                  <a:gd name="connsiteX143" fmla="*/ 1473374 w 2428717"/>
                  <a:gd name="connsiteY143" fmla="*/ 109182 h 1330996"/>
                  <a:gd name="connsiteX144" fmla="*/ 1364192 w 2428717"/>
                  <a:gd name="connsiteY144" fmla="*/ 113731 h 1330996"/>
                  <a:gd name="connsiteX145" fmla="*/ 1350544 w 2428717"/>
                  <a:gd name="connsiteY145" fmla="*/ 122830 h 1330996"/>
                  <a:gd name="connsiteX146" fmla="*/ 1332347 w 2428717"/>
                  <a:gd name="connsiteY146" fmla="*/ 150125 h 1330996"/>
                  <a:gd name="connsiteX147" fmla="*/ 1318699 w 2428717"/>
                  <a:gd name="connsiteY147" fmla="*/ 163773 h 1330996"/>
                  <a:gd name="connsiteX148" fmla="*/ 1309601 w 2428717"/>
                  <a:gd name="connsiteY148" fmla="*/ 191069 h 1330996"/>
                  <a:gd name="connsiteX149" fmla="*/ 1295953 w 2428717"/>
                  <a:gd name="connsiteY149" fmla="*/ 204716 h 1330996"/>
                  <a:gd name="connsiteX150" fmla="*/ 1282305 w 2428717"/>
                  <a:gd name="connsiteY150" fmla="*/ 209266 h 1330996"/>
                  <a:gd name="connsiteX151" fmla="*/ 1209517 w 2428717"/>
                  <a:gd name="connsiteY151" fmla="*/ 213815 h 1330996"/>
                  <a:gd name="connsiteX152" fmla="*/ 1204968 w 2428717"/>
                  <a:gd name="connsiteY152" fmla="*/ 227463 h 1330996"/>
                  <a:gd name="connsiteX153" fmla="*/ 1186771 w 2428717"/>
                  <a:gd name="connsiteY153" fmla="*/ 254758 h 1330996"/>
                  <a:gd name="connsiteX154" fmla="*/ 1177672 w 2428717"/>
                  <a:gd name="connsiteY154" fmla="*/ 282054 h 1330996"/>
                  <a:gd name="connsiteX155" fmla="*/ 1173123 w 2428717"/>
                  <a:gd name="connsiteY155" fmla="*/ 295702 h 1330996"/>
                  <a:gd name="connsiteX156" fmla="*/ 1145828 w 2428717"/>
                  <a:gd name="connsiteY156" fmla="*/ 313899 h 1330996"/>
                  <a:gd name="connsiteX157" fmla="*/ 1132180 w 2428717"/>
                  <a:gd name="connsiteY157" fmla="*/ 327546 h 1330996"/>
                  <a:gd name="connsiteX158" fmla="*/ 1104884 w 2428717"/>
                  <a:gd name="connsiteY158" fmla="*/ 336645 h 1330996"/>
                  <a:gd name="connsiteX159" fmla="*/ 1095786 w 2428717"/>
                  <a:gd name="connsiteY159" fmla="*/ 322997 h 1330996"/>
                  <a:gd name="connsiteX160" fmla="*/ 1100335 w 2428717"/>
                  <a:gd name="connsiteY160" fmla="*/ 291152 h 1330996"/>
                  <a:gd name="connsiteX161" fmla="*/ 1086687 w 2428717"/>
                  <a:gd name="connsiteY161" fmla="*/ 304800 h 1330996"/>
                  <a:gd name="connsiteX162" fmla="*/ 1073039 w 2428717"/>
                  <a:gd name="connsiteY162" fmla="*/ 309349 h 1330996"/>
                  <a:gd name="connsiteX163" fmla="*/ 1059392 w 2428717"/>
                  <a:gd name="connsiteY163" fmla="*/ 300251 h 1330996"/>
                  <a:gd name="connsiteX164" fmla="*/ 1050293 w 2428717"/>
                  <a:gd name="connsiteY164" fmla="*/ 286603 h 1330996"/>
                  <a:gd name="connsiteX165" fmla="*/ 1036645 w 2428717"/>
                  <a:gd name="connsiteY165" fmla="*/ 282054 h 1330996"/>
                  <a:gd name="connsiteX166" fmla="*/ 1009350 w 2428717"/>
                  <a:gd name="connsiteY166" fmla="*/ 291152 h 1330996"/>
                  <a:gd name="connsiteX167" fmla="*/ 995702 w 2428717"/>
                  <a:gd name="connsiteY167" fmla="*/ 295702 h 1330996"/>
                  <a:gd name="connsiteX168" fmla="*/ 982054 w 2428717"/>
                  <a:gd name="connsiteY168" fmla="*/ 304800 h 1330996"/>
                  <a:gd name="connsiteX169" fmla="*/ 968407 w 2428717"/>
                  <a:gd name="connsiteY169" fmla="*/ 350293 h 1330996"/>
                  <a:gd name="connsiteX170" fmla="*/ 959308 w 2428717"/>
                  <a:gd name="connsiteY170" fmla="*/ 363940 h 1330996"/>
                  <a:gd name="connsiteX171" fmla="*/ 963857 w 2428717"/>
                  <a:gd name="connsiteY171" fmla="*/ 377588 h 1330996"/>
                  <a:gd name="connsiteX172" fmla="*/ 977505 w 2428717"/>
                  <a:gd name="connsiteY172" fmla="*/ 382137 h 1330996"/>
                  <a:gd name="connsiteX173" fmla="*/ 991153 w 2428717"/>
                  <a:gd name="connsiteY173" fmla="*/ 391236 h 1330996"/>
                  <a:gd name="connsiteX174" fmla="*/ 1000251 w 2428717"/>
                  <a:gd name="connsiteY174" fmla="*/ 404884 h 1330996"/>
                  <a:gd name="connsiteX175" fmla="*/ 1013899 w 2428717"/>
                  <a:gd name="connsiteY175" fmla="*/ 418531 h 1330996"/>
                  <a:gd name="connsiteX176" fmla="*/ 1009350 w 2428717"/>
                  <a:gd name="connsiteY176" fmla="*/ 441278 h 1330996"/>
                  <a:gd name="connsiteX177" fmla="*/ 986604 w 2428717"/>
                  <a:gd name="connsiteY177" fmla="*/ 486770 h 1330996"/>
                  <a:gd name="connsiteX178" fmla="*/ 968407 w 2428717"/>
                  <a:gd name="connsiteY178" fmla="*/ 518615 h 1330996"/>
                  <a:gd name="connsiteX179" fmla="*/ 954759 w 2428717"/>
                  <a:gd name="connsiteY179" fmla="*/ 523164 h 1330996"/>
                  <a:gd name="connsiteX180" fmla="*/ 945660 w 2428717"/>
                  <a:gd name="connsiteY180" fmla="*/ 536812 h 1330996"/>
                  <a:gd name="connsiteX181" fmla="*/ 932013 w 2428717"/>
                  <a:gd name="connsiteY181" fmla="*/ 545910 h 1330996"/>
                  <a:gd name="connsiteX182" fmla="*/ 913816 w 2428717"/>
                  <a:gd name="connsiteY182" fmla="*/ 568657 h 1330996"/>
                  <a:gd name="connsiteX183" fmla="*/ 904717 w 2428717"/>
                  <a:gd name="connsiteY183" fmla="*/ 582305 h 1330996"/>
                  <a:gd name="connsiteX184" fmla="*/ 900168 w 2428717"/>
                  <a:gd name="connsiteY184" fmla="*/ 595952 h 1330996"/>
                  <a:gd name="connsiteX185" fmla="*/ 881971 w 2428717"/>
                  <a:gd name="connsiteY185" fmla="*/ 623248 h 1330996"/>
                  <a:gd name="connsiteX186" fmla="*/ 859225 w 2428717"/>
                  <a:gd name="connsiteY186" fmla="*/ 655093 h 1330996"/>
                  <a:gd name="connsiteX187" fmla="*/ 850126 w 2428717"/>
                  <a:gd name="connsiteY187" fmla="*/ 668740 h 1330996"/>
                  <a:gd name="connsiteX188" fmla="*/ 845577 w 2428717"/>
                  <a:gd name="connsiteY188" fmla="*/ 682388 h 1330996"/>
                  <a:gd name="connsiteX189" fmla="*/ 831929 w 2428717"/>
                  <a:gd name="connsiteY189" fmla="*/ 691487 h 1330996"/>
                  <a:gd name="connsiteX190" fmla="*/ 809183 w 2428717"/>
                  <a:gd name="connsiteY190" fmla="*/ 714233 h 1330996"/>
                  <a:gd name="connsiteX191" fmla="*/ 795535 w 2428717"/>
                  <a:gd name="connsiteY191" fmla="*/ 732430 h 1330996"/>
                  <a:gd name="connsiteX192" fmla="*/ 781887 w 2428717"/>
                  <a:gd name="connsiteY192" fmla="*/ 746078 h 1330996"/>
                  <a:gd name="connsiteX193" fmla="*/ 754592 w 2428717"/>
                  <a:gd name="connsiteY193" fmla="*/ 787021 h 1330996"/>
                  <a:gd name="connsiteX194" fmla="*/ 745493 w 2428717"/>
                  <a:gd name="connsiteY194" fmla="*/ 800669 h 1330996"/>
                  <a:gd name="connsiteX195" fmla="*/ 736395 w 2428717"/>
                  <a:gd name="connsiteY195" fmla="*/ 827964 h 1330996"/>
                  <a:gd name="connsiteX196" fmla="*/ 690902 w 2428717"/>
                  <a:gd name="connsiteY196" fmla="*/ 882555 h 1330996"/>
                  <a:gd name="connsiteX197" fmla="*/ 677254 w 2428717"/>
                  <a:gd name="connsiteY197" fmla="*/ 891654 h 1330996"/>
                  <a:gd name="connsiteX198" fmla="*/ 649959 w 2428717"/>
                  <a:gd name="connsiteY198" fmla="*/ 900752 h 1330996"/>
                  <a:gd name="connsiteX199" fmla="*/ 595368 w 2428717"/>
                  <a:gd name="connsiteY199" fmla="*/ 896203 h 1330996"/>
                  <a:gd name="connsiteX200" fmla="*/ 581720 w 2428717"/>
                  <a:gd name="connsiteY200" fmla="*/ 891654 h 1330996"/>
                  <a:gd name="connsiteX201" fmla="*/ 586269 w 2428717"/>
                  <a:gd name="connsiteY201" fmla="*/ 868908 h 1330996"/>
                  <a:gd name="connsiteX202" fmla="*/ 577171 w 2428717"/>
                  <a:gd name="connsiteY202" fmla="*/ 928048 h 1330996"/>
                  <a:gd name="connsiteX203" fmla="*/ 568072 w 2428717"/>
                  <a:gd name="connsiteY203" fmla="*/ 941696 h 1330996"/>
                  <a:gd name="connsiteX204" fmla="*/ 563523 w 2428717"/>
                  <a:gd name="connsiteY204" fmla="*/ 955343 h 1330996"/>
                  <a:gd name="connsiteX205" fmla="*/ 549875 w 2428717"/>
                  <a:gd name="connsiteY205" fmla="*/ 964442 h 1330996"/>
                  <a:gd name="connsiteX206" fmla="*/ 522580 w 2428717"/>
                  <a:gd name="connsiteY206" fmla="*/ 982639 h 1330996"/>
                  <a:gd name="connsiteX207" fmla="*/ 508932 w 2428717"/>
                  <a:gd name="connsiteY207" fmla="*/ 973540 h 1330996"/>
                  <a:gd name="connsiteX208" fmla="*/ 481637 w 2428717"/>
                  <a:gd name="connsiteY208" fmla="*/ 959893 h 1330996"/>
                  <a:gd name="connsiteX209" fmla="*/ 463439 w 2428717"/>
                  <a:gd name="connsiteY209" fmla="*/ 964442 h 1330996"/>
                  <a:gd name="connsiteX210" fmla="*/ 454341 w 2428717"/>
                  <a:gd name="connsiteY210" fmla="*/ 978090 h 1330996"/>
                  <a:gd name="connsiteX211" fmla="*/ 440693 w 2428717"/>
                  <a:gd name="connsiteY211" fmla="*/ 996287 h 1330996"/>
                  <a:gd name="connsiteX212" fmla="*/ 404299 w 2428717"/>
                  <a:gd name="connsiteY212" fmla="*/ 1023582 h 1330996"/>
                  <a:gd name="connsiteX213" fmla="*/ 390651 w 2428717"/>
                  <a:gd name="connsiteY213" fmla="*/ 1037230 h 1330996"/>
                  <a:gd name="connsiteX214" fmla="*/ 377004 w 2428717"/>
                  <a:gd name="connsiteY214" fmla="*/ 1041779 h 1330996"/>
                  <a:gd name="connsiteX215" fmla="*/ 349708 w 2428717"/>
                  <a:gd name="connsiteY215" fmla="*/ 1059976 h 1330996"/>
                  <a:gd name="connsiteX216" fmla="*/ 322413 w 2428717"/>
                  <a:gd name="connsiteY216" fmla="*/ 1078173 h 1330996"/>
                  <a:gd name="connsiteX217" fmla="*/ 295117 w 2428717"/>
                  <a:gd name="connsiteY217" fmla="*/ 1100919 h 1330996"/>
                  <a:gd name="connsiteX218" fmla="*/ 286019 w 2428717"/>
                  <a:gd name="connsiteY218" fmla="*/ 1114567 h 1330996"/>
                  <a:gd name="connsiteX219" fmla="*/ 258723 w 2428717"/>
                  <a:gd name="connsiteY219" fmla="*/ 1137313 h 1330996"/>
                  <a:gd name="connsiteX220" fmla="*/ 240526 w 2428717"/>
                  <a:gd name="connsiteY220" fmla="*/ 1164609 h 1330996"/>
                  <a:gd name="connsiteX221" fmla="*/ 231428 w 2428717"/>
                  <a:gd name="connsiteY221" fmla="*/ 1178257 h 1330996"/>
                  <a:gd name="connsiteX222" fmla="*/ 217780 w 2428717"/>
                  <a:gd name="connsiteY222" fmla="*/ 1182806 h 1330996"/>
                  <a:gd name="connsiteX223" fmla="*/ 208681 w 2428717"/>
                  <a:gd name="connsiteY223" fmla="*/ 1196454 h 1330996"/>
                  <a:gd name="connsiteX224" fmla="*/ 181386 w 2428717"/>
                  <a:gd name="connsiteY224" fmla="*/ 1205552 h 1330996"/>
                  <a:gd name="connsiteX225" fmla="*/ 167738 w 2428717"/>
                  <a:gd name="connsiteY225" fmla="*/ 1210102 h 1330996"/>
                  <a:gd name="connsiteX226" fmla="*/ 135893 w 2428717"/>
                  <a:gd name="connsiteY226" fmla="*/ 1219200 h 1330996"/>
                  <a:gd name="connsiteX227" fmla="*/ 108598 w 2428717"/>
                  <a:gd name="connsiteY227" fmla="*/ 1241946 h 1330996"/>
                  <a:gd name="connsiteX228" fmla="*/ 85851 w 2428717"/>
                  <a:gd name="connsiteY228" fmla="*/ 1246496 h 1330996"/>
                  <a:gd name="connsiteX229" fmla="*/ 72204 w 2428717"/>
                  <a:gd name="connsiteY229" fmla="*/ 1251045 h 1330996"/>
                  <a:gd name="connsiteX230" fmla="*/ 22162 w 2428717"/>
                  <a:gd name="connsiteY230" fmla="*/ 1264693 h 1330996"/>
                  <a:gd name="connsiteX231" fmla="*/ 8514 w 2428717"/>
                  <a:gd name="connsiteY231" fmla="*/ 1260143 h 1330996"/>
                  <a:gd name="connsiteX232" fmla="*/ 3965 w 2428717"/>
                  <a:gd name="connsiteY232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522580 w 2428717"/>
                  <a:gd name="connsiteY17" fmla="*/ 1082722 h 1330996"/>
                  <a:gd name="connsiteX18" fmla="*/ 572622 w 2428717"/>
                  <a:gd name="connsiteY18" fmla="*/ 1073624 h 1330996"/>
                  <a:gd name="connsiteX19" fmla="*/ 595368 w 2428717"/>
                  <a:gd name="connsiteY19" fmla="*/ 1096370 h 1330996"/>
                  <a:gd name="connsiteX20" fmla="*/ 609016 w 2428717"/>
                  <a:gd name="connsiteY20" fmla="*/ 1087272 h 1330996"/>
                  <a:gd name="connsiteX21" fmla="*/ 613565 w 2428717"/>
                  <a:gd name="connsiteY21" fmla="*/ 1032681 h 1330996"/>
                  <a:gd name="connsiteX22" fmla="*/ 690902 w 2428717"/>
                  <a:gd name="connsiteY22" fmla="*/ 1028131 h 1330996"/>
                  <a:gd name="connsiteX23" fmla="*/ 718198 w 2428717"/>
                  <a:gd name="connsiteY23" fmla="*/ 1019033 h 1330996"/>
                  <a:gd name="connsiteX24" fmla="*/ 731845 w 2428717"/>
                  <a:gd name="connsiteY24" fmla="*/ 1005385 h 1330996"/>
                  <a:gd name="connsiteX25" fmla="*/ 772789 w 2428717"/>
                  <a:gd name="connsiteY25" fmla="*/ 982639 h 1330996"/>
                  <a:gd name="connsiteX26" fmla="*/ 795535 w 2428717"/>
                  <a:gd name="connsiteY26" fmla="*/ 978090 h 1330996"/>
                  <a:gd name="connsiteX27" fmla="*/ 822831 w 2428717"/>
                  <a:gd name="connsiteY27" fmla="*/ 968991 h 1330996"/>
                  <a:gd name="connsiteX28" fmla="*/ 850126 w 2428717"/>
                  <a:gd name="connsiteY28" fmla="*/ 941696 h 1330996"/>
                  <a:gd name="connsiteX29" fmla="*/ 877422 w 2428717"/>
                  <a:gd name="connsiteY29" fmla="*/ 928048 h 1330996"/>
                  <a:gd name="connsiteX30" fmla="*/ 891069 w 2428717"/>
                  <a:gd name="connsiteY30" fmla="*/ 923499 h 1330996"/>
                  <a:gd name="connsiteX31" fmla="*/ 904717 w 2428717"/>
                  <a:gd name="connsiteY31" fmla="*/ 914400 h 1330996"/>
                  <a:gd name="connsiteX32" fmla="*/ 922914 w 2428717"/>
                  <a:gd name="connsiteY32" fmla="*/ 909851 h 1330996"/>
                  <a:gd name="connsiteX33" fmla="*/ 927463 w 2428717"/>
                  <a:gd name="connsiteY33" fmla="*/ 896203 h 1330996"/>
                  <a:gd name="connsiteX34" fmla="*/ 941111 w 2428717"/>
                  <a:gd name="connsiteY34" fmla="*/ 887105 h 1330996"/>
                  <a:gd name="connsiteX35" fmla="*/ 954759 w 2428717"/>
                  <a:gd name="connsiteY35" fmla="*/ 873457 h 1330996"/>
                  <a:gd name="connsiteX36" fmla="*/ 982054 w 2428717"/>
                  <a:gd name="connsiteY36" fmla="*/ 855260 h 1330996"/>
                  <a:gd name="connsiteX37" fmla="*/ 986604 w 2428717"/>
                  <a:gd name="connsiteY37" fmla="*/ 841612 h 1330996"/>
                  <a:gd name="connsiteX38" fmla="*/ 1000251 w 2428717"/>
                  <a:gd name="connsiteY38" fmla="*/ 837063 h 1330996"/>
                  <a:gd name="connsiteX39" fmla="*/ 1013899 w 2428717"/>
                  <a:gd name="connsiteY39" fmla="*/ 827964 h 1330996"/>
                  <a:gd name="connsiteX40" fmla="*/ 1045744 w 2428717"/>
                  <a:gd name="connsiteY40" fmla="*/ 800669 h 1330996"/>
                  <a:gd name="connsiteX41" fmla="*/ 1059392 w 2428717"/>
                  <a:gd name="connsiteY41" fmla="*/ 791570 h 1330996"/>
                  <a:gd name="connsiteX42" fmla="*/ 1082138 w 2428717"/>
                  <a:gd name="connsiteY42" fmla="*/ 768824 h 1330996"/>
                  <a:gd name="connsiteX43" fmla="*/ 1123081 w 2428717"/>
                  <a:gd name="connsiteY43" fmla="*/ 736979 h 1330996"/>
                  <a:gd name="connsiteX44" fmla="*/ 1136729 w 2428717"/>
                  <a:gd name="connsiteY44" fmla="*/ 727881 h 1330996"/>
                  <a:gd name="connsiteX45" fmla="*/ 1150377 w 2428717"/>
                  <a:gd name="connsiteY45" fmla="*/ 718782 h 1330996"/>
                  <a:gd name="connsiteX46" fmla="*/ 1168574 w 2428717"/>
                  <a:gd name="connsiteY46" fmla="*/ 691487 h 1330996"/>
                  <a:gd name="connsiteX47" fmla="*/ 1191320 w 2428717"/>
                  <a:gd name="connsiteY47" fmla="*/ 668740 h 1330996"/>
                  <a:gd name="connsiteX48" fmla="*/ 1214066 w 2428717"/>
                  <a:gd name="connsiteY48" fmla="*/ 645994 h 1330996"/>
                  <a:gd name="connsiteX49" fmla="*/ 1223165 w 2428717"/>
                  <a:gd name="connsiteY49" fmla="*/ 632346 h 1330996"/>
                  <a:gd name="connsiteX50" fmla="*/ 1227714 w 2428717"/>
                  <a:gd name="connsiteY50" fmla="*/ 618699 h 1330996"/>
                  <a:gd name="connsiteX51" fmla="*/ 1250460 w 2428717"/>
                  <a:gd name="connsiteY51" fmla="*/ 591403 h 1330996"/>
                  <a:gd name="connsiteX52" fmla="*/ 1259559 w 2428717"/>
                  <a:gd name="connsiteY52" fmla="*/ 564108 h 1330996"/>
                  <a:gd name="connsiteX53" fmla="*/ 1264108 w 2428717"/>
                  <a:gd name="connsiteY53" fmla="*/ 550460 h 1330996"/>
                  <a:gd name="connsiteX54" fmla="*/ 1282305 w 2428717"/>
                  <a:gd name="connsiteY54" fmla="*/ 523164 h 1330996"/>
                  <a:gd name="connsiteX55" fmla="*/ 1295953 w 2428717"/>
                  <a:gd name="connsiteY55" fmla="*/ 482221 h 1330996"/>
                  <a:gd name="connsiteX56" fmla="*/ 1300502 w 2428717"/>
                  <a:gd name="connsiteY56" fmla="*/ 468573 h 1330996"/>
                  <a:gd name="connsiteX57" fmla="*/ 1309601 w 2428717"/>
                  <a:gd name="connsiteY57" fmla="*/ 427630 h 1330996"/>
                  <a:gd name="connsiteX58" fmla="*/ 1314150 w 2428717"/>
                  <a:gd name="connsiteY58" fmla="*/ 395785 h 1330996"/>
                  <a:gd name="connsiteX59" fmla="*/ 1336896 w 2428717"/>
                  <a:gd name="connsiteY59" fmla="*/ 368490 h 1330996"/>
                  <a:gd name="connsiteX60" fmla="*/ 1345995 w 2428717"/>
                  <a:gd name="connsiteY60" fmla="*/ 295702 h 1330996"/>
                  <a:gd name="connsiteX61" fmla="*/ 1350544 w 2428717"/>
                  <a:gd name="connsiteY61" fmla="*/ 268406 h 1330996"/>
                  <a:gd name="connsiteX62" fmla="*/ 1359642 w 2428717"/>
                  <a:gd name="connsiteY62" fmla="*/ 241110 h 1330996"/>
                  <a:gd name="connsiteX63" fmla="*/ 1414234 w 2428717"/>
                  <a:gd name="connsiteY63" fmla="*/ 204716 h 1330996"/>
                  <a:gd name="connsiteX64" fmla="*/ 1427881 w 2428717"/>
                  <a:gd name="connsiteY64" fmla="*/ 200167 h 1330996"/>
                  <a:gd name="connsiteX65" fmla="*/ 1441529 w 2428717"/>
                  <a:gd name="connsiteY65" fmla="*/ 195618 h 1330996"/>
                  <a:gd name="connsiteX66" fmla="*/ 1473374 w 2428717"/>
                  <a:gd name="connsiteY66" fmla="*/ 181970 h 1330996"/>
                  <a:gd name="connsiteX67" fmla="*/ 1500669 w 2428717"/>
                  <a:gd name="connsiteY67" fmla="*/ 172872 h 1330996"/>
                  <a:gd name="connsiteX68" fmla="*/ 1578007 w 2428717"/>
                  <a:gd name="connsiteY68" fmla="*/ 163773 h 1330996"/>
                  <a:gd name="connsiteX69" fmla="*/ 1600753 w 2428717"/>
                  <a:gd name="connsiteY69" fmla="*/ 145576 h 1330996"/>
                  <a:gd name="connsiteX70" fmla="*/ 1614401 w 2428717"/>
                  <a:gd name="connsiteY70" fmla="*/ 141027 h 1330996"/>
                  <a:gd name="connsiteX71" fmla="*/ 1641696 w 2428717"/>
                  <a:gd name="connsiteY71" fmla="*/ 145576 h 1330996"/>
                  <a:gd name="connsiteX72" fmla="*/ 1655344 w 2428717"/>
                  <a:gd name="connsiteY72" fmla="*/ 154675 h 1330996"/>
                  <a:gd name="connsiteX73" fmla="*/ 1828216 w 2428717"/>
                  <a:gd name="connsiteY73" fmla="*/ 150125 h 1330996"/>
                  <a:gd name="connsiteX74" fmla="*/ 1841863 w 2428717"/>
                  <a:gd name="connsiteY74" fmla="*/ 159224 h 1330996"/>
                  <a:gd name="connsiteX75" fmla="*/ 1855511 w 2428717"/>
                  <a:gd name="connsiteY75" fmla="*/ 172872 h 1330996"/>
                  <a:gd name="connsiteX76" fmla="*/ 1969242 w 2428717"/>
                  <a:gd name="connsiteY76" fmla="*/ 186519 h 1330996"/>
                  <a:gd name="connsiteX77" fmla="*/ 2001087 w 2428717"/>
                  <a:gd name="connsiteY77" fmla="*/ 191069 h 1330996"/>
                  <a:gd name="connsiteX78" fmla="*/ 2051129 w 2428717"/>
                  <a:gd name="connsiteY78" fmla="*/ 195618 h 1330996"/>
                  <a:gd name="connsiteX79" fmla="*/ 2060228 w 2428717"/>
                  <a:gd name="connsiteY79" fmla="*/ 209266 h 1330996"/>
                  <a:gd name="connsiteX80" fmla="*/ 2087523 w 2428717"/>
                  <a:gd name="connsiteY80" fmla="*/ 213815 h 1330996"/>
                  <a:gd name="connsiteX81" fmla="*/ 2105720 w 2428717"/>
                  <a:gd name="connsiteY81" fmla="*/ 236561 h 1330996"/>
                  <a:gd name="connsiteX82" fmla="*/ 2119368 w 2428717"/>
                  <a:gd name="connsiteY82" fmla="*/ 245660 h 1330996"/>
                  <a:gd name="connsiteX83" fmla="*/ 2133016 w 2428717"/>
                  <a:gd name="connsiteY83" fmla="*/ 259308 h 1330996"/>
                  <a:gd name="connsiteX84" fmla="*/ 2142114 w 2428717"/>
                  <a:gd name="connsiteY84" fmla="*/ 272955 h 1330996"/>
                  <a:gd name="connsiteX85" fmla="*/ 2160311 w 2428717"/>
                  <a:gd name="connsiteY85" fmla="*/ 291152 h 1330996"/>
                  <a:gd name="connsiteX86" fmla="*/ 2169410 w 2428717"/>
                  <a:gd name="connsiteY86" fmla="*/ 304800 h 1330996"/>
                  <a:gd name="connsiteX87" fmla="*/ 2210353 w 2428717"/>
                  <a:gd name="connsiteY87" fmla="*/ 341194 h 1330996"/>
                  <a:gd name="connsiteX88" fmla="*/ 2224001 w 2428717"/>
                  <a:gd name="connsiteY88" fmla="*/ 345743 h 1330996"/>
                  <a:gd name="connsiteX89" fmla="*/ 2255845 w 2428717"/>
                  <a:gd name="connsiteY89" fmla="*/ 363940 h 1330996"/>
                  <a:gd name="connsiteX90" fmla="*/ 2283141 w 2428717"/>
                  <a:gd name="connsiteY90" fmla="*/ 373039 h 1330996"/>
                  <a:gd name="connsiteX91" fmla="*/ 2314986 w 2428717"/>
                  <a:gd name="connsiteY91" fmla="*/ 377588 h 1330996"/>
                  <a:gd name="connsiteX92" fmla="*/ 2337732 w 2428717"/>
                  <a:gd name="connsiteY92" fmla="*/ 395785 h 1330996"/>
                  <a:gd name="connsiteX93" fmla="*/ 2365028 w 2428717"/>
                  <a:gd name="connsiteY93" fmla="*/ 413982 h 1330996"/>
                  <a:gd name="connsiteX94" fmla="*/ 2378675 w 2428717"/>
                  <a:gd name="connsiteY94" fmla="*/ 400334 h 1330996"/>
                  <a:gd name="connsiteX95" fmla="*/ 2396872 w 2428717"/>
                  <a:gd name="connsiteY95" fmla="*/ 373039 h 1330996"/>
                  <a:gd name="connsiteX96" fmla="*/ 2424168 w 2428717"/>
                  <a:gd name="connsiteY96" fmla="*/ 368490 h 1330996"/>
                  <a:gd name="connsiteX97" fmla="*/ 2428717 w 2428717"/>
                  <a:gd name="connsiteY97" fmla="*/ 354842 h 1330996"/>
                  <a:gd name="connsiteX98" fmla="*/ 2424168 w 2428717"/>
                  <a:gd name="connsiteY98" fmla="*/ 327546 h 1330996"/>
                  <a:gd name="connsiteX99" fmla="*/ 2410520 w 2428717"/>
                  <a:gd name="connsiteY99" fmla="*/ 322997 h 1330996"/>
                  <a:gd name="connsiteX100" fmla="*/ 2392323 w 2428717"/>
                  <a:gd name="connsiteY100" fmla="*/ 318448 h 1330996"/>
                  <a:gd name="connsiteX101" fmla="*/ 2378675 w 2428717"/>
                  <a:gd name="connsiteY101" fmla="*/ 309349 h 1330996"/>
                  <a:gd name="connsiteX102" fmla="*/ 2374126 w 2428717"/>
                  <a:gd name="connsiteY102" fmla="*/ 295702 h 1330996"/>
                  <a:gd name="connsiteX103" fmla="*/ 2365028 w 2428717"/>
                  <a:gd name="connsiteY103" fmla="*/ 282054 h 1330996"/>
                  <a:gd name="connsiteX104" fmla="*/ 2360478 w 2428717"/>
                  <a:gd name="connsiteY104" fmla="*/ 268406 h 1330996"/>
                  <a:gd name="connsiteX105" fmla="*/ 2346831 w 2428717"/>
                  <a:gd name="connsiteY105" fmla="*/ 263857 h 1330996"/>
                  <a:gd name="connsiteX106" fmla="*/ 2333183 w 2428717"/>
                  <a:gd name="connsiteY106" fmla="*/ 245660 h 1330996"/>
                  <a:gd name="connsiteX107" fmla="*/ 2305887 w 2428717"/>
                  <a:gd name="connsiteY107" fmla="*/ 232012 h 1330996"/>
                  <a:gd name="connsiteX108" fmla="*/ 2283141 w 2428717"/>
                  <a:gd name="connsiteY108" fmla="*/ 236561 h 1330996"/>
                  <a:gd name="connsiteX109" fmla="*/ 2255845 w 2428717"/>
                  <a:gd name="connsiteY109" fmla="*/ 245660 h 1330996"/>
                  <a:gd name="connsiteX110" fmla="*/ 2214902 w 2428717"/>
                  <a:gd name="connsiteY110" fmla="*/ 241110 h 1330996"/>
                  <a:gd name="connsiteX111" fmla="*/ 2187607 w 2428717"/>
                  <a:gd name="connsiteY111" fmla="*/ 218364 h 1330996"/>
                  <a:gd name="connsiteX112" fmla="*/ 2173959 w 2428717"/>
                  <a:gd name="connsiteY112" fmla="*/ 209266 h 1330996"/>
                  <a:gd name="connsiteX113" fmla="*/ 2164860 w 2428717"/>
                  <a:gd name="connsiteY113" fmla="*/ 195618 h 1330996"/>
                  <a:gd name="connsiteX114" fmla="*/ 2151213 w 2428717"/>
                  <a:gd name="connsiteY114" fmla="*/ 168322 h 1330996"/>
                  <a:gd name="connsiteX115" fmla="*/ 2110269 w 2428717"/>
                  <a:gd name="connsiteY115" fmla="*/ 154675 h 1330996"/>
                  <a:gd name="connsiteX116" fmla="*/ 2082974 w 2428717"/>
                  <a:gd name="connsiteY116" fmla="*/ 141027 h 1330996"/>
                  <a:gd name="connsiteX117" fmla="*/ 2064777 w 2428717"/>
                  <a:gd name="connsiteY117" fmla="*/ 136478 h 1330996"/>
                  <a:gd name="connsiteX118" fmla="*/ 1991989 w 2428717"/>
                  <a:gd name="connsiteY118" fmla="*/ 131928 h 1330996"/>
                  <a:gd name="connsiteX119" fmla="*/ 1964693 w 2428717"/>
                  <a:gd name="connsiteY119" fmla="*/ 118281 h 1330996"/>
                  <a:gd name="connsiteX120" fmla="*/ 1951045 w 2428717"/>
                  <a:gd name="connsiteY120" fmla="*/ 104633 h 1330996"/>
                  <a:gd name="connsiteX121" fmla="*/ 1923750 w 2428717"/>
                  <a:gd name="connsiteY121" fmla="*/ 90985 h 1330996"/>
                  <a:gd name="connsiteX122" fmla="*/ 1910102 w 2428717"/>
                  <a:gd name="connsiteY122" fmla="*/ 81887 h 1330996"/>
                  <a:gd name="connsiteX123" fmla="*/ 1841863 w 2428717"/>
                  <a:gd name="connsiteY123" fmla="*/ 72788 h 1330996"/>
                  <a:gd name="connsiteX124" fmla="*/ 1814568 w 2428717"/>
                  <a:gd name="connsiteY124" fmla="*/ 63690 h 1330996"/>
                  <a:gd name="connsiteX125" fmla="*/ 1796371 w 2428717"/>
                  <a:gd name="connsiteY125" fmla="*/ 59140 h 1330996"/>
                  <a:gd name="connsiteX126" fmla="*/ 1769075 w 2428717"/>
                  <a:gd name="connsiteY126" fmla="*/ 50042 h 1330996"/>
                  <a:gd name="connsiteX127" fmla="*/ 1755428 w 2428717"/>
                  <a:gd name="connsiteY127" fmla="*/ 40943 h 1330996"/>
                  <a:gd name="connsiteX128" fmla="*/ 1737231 w 2428717"/>
                  <a:gd name="connsiteY128" fmla="*/ 0 h 1330996"/>
                  <a:gd name="connsiteX129" fmla="*/ 1728132 w 2428717"/>
                  <a:gd name="connsiteY129" fmla="*/ 13648 h 1330996"/>
                  <a:gd name="connsiteX130" fmla="*/ 1723583 w 2428717"/>
                  <a:gd name="connsiteY130" fmla="*/ 50042 h 1330996"/>
                  <a:gd name="connsiteX131" fmla="*/ 1691738 w 2428717"/>
                  <a:gd name="connsiteY131" fmla="*/ 54591 h 1330996"/>
                  <a:gd name="connsiteX132" fmla="*/ 1659893 w 2428717"/>
                  <a:gd name="connsiteY132" fmla="*/ 63690 h 1330996"/>
                  <a:gd name="connsiteX133" fmla="*/ 1641696 w 2428717"/>
                  <a:gd name="connsiteY133" fmla="*/ 72788 h 1330996"/>
                  <a:gd name="connsiteX134" fmla="*/ 1628048 w 2428717"/>
                  <a:gd name="connsiteY134" fmla="*/ 68239 h 1330996"/>
                  <a:gd name="connsiteX135" fmla="*/ 1623499 w 2428717"/>
                  <a:gd name="connsiteY135" fmla="*/ 54591 h 1330996"/>
                  <a:gd name="connsiteX136" fmla="*/ 1614401 w 2428717"/>
                  <a:gd name="connsiteY136" fmla="*/ 68239 h 1330996"/>
                  <a:gd name="connsiteX137" fmla="*/ 1600753 w 2428717"/>
                  <a:gd name="connsiteY137" fmla="*/ 77337 h 1330996"/>
                  <a:gd name="connsiteX138" fmla="*/ 1555260 w 2428717"/>
                  <a:gd name="connsiteY138" fmla="*/ 81887 h 1330996"/>
                  <a:gd name="connsiteX139" fmla="*/ 1527965 w 2428717"/>
                  <a:gd name="connsiteY139" fmla="*/ 90985 h 1330996"/>
                  <a:gd name="connsiteX140" fmla="*/ 1509768 w 2428717"/>
                  <a:gd name="connsiteY140" fmla="*/ 100084 h 1330996"/>
                  <a:gd name="connsiteX141" fmla="*/ 1487022 w 2428717"/>
                  <a:gd name="connsiteY141" fmla="*/ 104633 h 1330996"/>
                  <a:gd name="connsiteX142" fmla="*/ 1473374 w 2428717"/>
                  <a:gd name="connsiteY142" fmla="*/ 109182 h 1330996"/>
                  <a:gd name="connsiteX143" fmla="*/ 1364192 w 2428717"/>
                  <a:gd name="connsiteY143" fmla="*/ 113731 h 1330996"/>
                  <a:gd name="connsiteX144" fmla="*/ 1350544 w 2428717"/>
                  <a:gd name="connsiteY144" fmla="*/ 122830 h 1330996"/>
                  <a:gd name="connsiteX145" fmla="*/ 1332347 w 2428717"/>
                  <a:gd name="connsiteY145" fmla="*/ 150125 h 1330996"/>
                  <a:gd name="connsiteX146" fmla="*/ 1318699 w 2428717"/>
                  <a:gd name="connsiteY146" fmla="*/ 163773 h 1330996"/>
                  <a:gd name="connsiteX147" fmla="*/ 1309601 w 2428717"/>
                  <a:gd name="connsiteY147" fmla="*/ 191069 h 1330996"/>
                  <a:gd name="connsiteX148" fmla="*/ 1295953 w 2428717"/>
                  <a:gd name="connsiteY148" fmla="*/ 204716 h 1330996"/>
                  <a:gd name="connsiteX149" fmla="*/ 1282305 w 2428717"/>
                  <a:gd name="connsiteY149" fmla="*/ 209266 h 1330996"/>
                  <a:gd name="connsiteX150" fmla="*/ 1209517 w 2428717"/>
                  <a:gd name="connsiteY150" fmla="*/ 213815 h 1330996"/>
                  <a:gd name="connsiteX151" fmla="*/ 1204968 w 2428717"/>
                  <a:gd name="connsiteY151" fmla="*/ 227463 h 1330996"/>
                  <a:gd name="connsiteX152" fmla="*/ 1186771 w 2428717"/>
                  <a:gd name="connsiteY152" fmla="*/ 254758 h 1330996"/>
                  <a:gd name="connsiteX153" fmla="*/ 1177672 w 2428717"/>
                  <a:gd name="connsiteY153" fmla="*/ 282054 h 1330996"/>
                  <a:gd name="connsiteX154" fmla="*/ 1173123 w 2428717"/>
                  <a:gd name="connsiteY154" fmla="*/ 295702 h 1330996"/>
                  <a:gd name="connsiteX155" fmla="*/ 1145828 w 2428717"/>
                  <a:gd name="connsiteY155" fmla="*/ 313899 h 1330996"/>
                  <a:gd name="connsiteX156" fmla="*/ 1132180 w 2428717"/>
                  <a:gd name="connsiteY156" fmla="*/ 327546 h 1330996"/>
                  <a:gd name="connsiteX157" fmla="*/ 1104884 w 2428717"/>
                  <a:gd name="connsiteY157" fmla="*/ 336645 h 1330996"/>
                  <a:gd name="connsiteX158" fmla="*/ 1095786 w 2428717"/>
                  <a:gd name="connsiteY158" fmla="*/ 322997 h 1330996"/>
                  <a:gd name="connsiteX159" fmla="*/ 1100335 w 2428717"/>
                  <a:gd name="connsiteY159" fmla="*/ 291152 h 1330996"/>
                  <a:gd name="connsiteX160" fmla="*/ 1086687 w 2428717"/>
                  <a:gd name="connsiteY160" fmla="*/ 304800 h 1330996"/>
                  <a:gd name="connsiteX161" fmla="*/ 1073039 w 2428717"/>
                  <a:gd name="connsiteY161" fmla="*/ 309349 h 1330996"/>
                  <a:gd name="connsiteX162" fmla="*/ 1059392 w 2428717"/>
                  <a:gd name="connsiteY162" fmla="*/ 300251 h 1330996"/>
                  <a:gd name="connsiteX163" fmla="*/ 1050293 w 2428717"/>
                  <a:gd name="connsiteY163" fmla="*/ 286603 h 1330996"/>
                  <a:gd name="connsiteX164" fmla="*/ 1036645 w 2428717"/>
                  <a:gd name="connsiteY164" fmla="*/ 282054 h 1330996"/>
                  <a:gd name="connsiteX165" fmla="*/ 1009350 w 2428717"/>
                  <a:gd name="connsiteY165" fmla="*/ 291152 h 1330996"/>
                  <a:gd name="connsiteX166" fmla="*/ 995702 w 2428717"/>
                  <a:gd name="connsiteY166" fmla="*/ 295702 h 1330996"/>
                  <a:gd name="connsiteX167" fmla="*/ 982054 w 2428717"/>
                  <a:gd name="connsiteY167" fmla="*/ 304800 h 1330996"/>
                  <a:gd name="connsiteX168" fmla="*/ 968407 w 2428717"/>
                  <a:gd name="connsiteY168" fmla="*/ 350293 h 1330996"/>
                  <a:gd name="connsiteX169" fmla="*/ 959308 w 2428717"/>
                  <a:gd name="connsiteY169" fmla="*/ 363940 h 1330996"/>
                  <a:gd name="connsiteX170" fmla="*/ 963857 w 2428717"/>
                  <a:gd name="connsiteY170" fmla="*/ 377588 h 1330996"/>
                  <a:gd name="connsiteX171" fmla="*/ 977505 w 2428717"/>
                  <a:gd name="connsiteY171" fmla="*/ 382137 h 1330996"/>
                  <a:gd name="connsiteX172" fmla="*/ 991153 w 2428717"/>
                  <a:gd name="connsiteY172" fmla="*/ 391236 h 1330996"/>
                  <a:gd name="connsiteX173" fmla="*/ 1000251 w 2428717"/>
                  <a:gd name="connsiteY173" fmla="*/ 404884 h 1330996"/>
                  <a:gd name="connsiteX174" fmla="*/ 1013899 w 2428717"/>
                  <a:gd name="connsiteY174" fmla="*/ 418531 h 1330996"/>
                  <a:gd name="connsiteX175" fmla="*/ 1009350 w 2428717"/>
                  <a:gd name="connsiteY175" fmla="*/ 441278 h 1330996"/>
                  <a:gd name="connsiteX176" fmla="*/ 986604 w 2428717"/>
                  <a:gd name="connsiteY176" fmla="*/ 486770 h 1330996"/>
                  <a:gd name="connsiteX177" fmla="*/ 968407 w 2428717"/>
                  <a:gd name="connsiteY177" fmla="*/ 518615 h 1330996"/>
                  <a:gd name="connsiteX178" fmla="*/ 954759 w 2428717"/>
                  <a:gd name="connsiteY178" fmla="*/ 523164 h 1330996"/>
                  <a:gd name="connsiteX179" fmla="*/ 945660 w 2428717"/>
                  <a:gd name="connsiteY179" fmla="*/ 536812 h 1330996"/>
                  <a:gd name="connsiteX180" fmla="*/ 932013 w 2428717"/>
                  <a:gd name="connsiteY180" fmla="*/ 545910 h 1330996"/>
                  <a:gd name="connsiteX181" fmla="*/ 913816 w 2428717"/>
                  <a:gd name="connsiteY181" fmla="*/ 568657 h 1330996"/>
                  <a:gd name="connsiteX182" fmla="*/ 904717 w 2428717"/>
                  <a:gd name="connsiteY182" fmla="*/ 582305 h 1330996"/>
                  <a:gd name="connsiteX183" fmla="*/ 900168 w 2428717"/>
                  <a:gd name="connsiteY183" fmla="*/ 595952 h 1330996"/>
                  <a:gd name="connsiteX184" fmla="*/ 881971 w 2428717"/>
                  <a:gd name="connsiteY184" fmla="*/ 623248 h 1330996"/>
                  <a:gd name="connsiteX185" fmla="*/ 859225 w 2428717"/>
                  <a:gd name="connsiteY185" fmla="*/ 655093 h 1330996"/>
                  <a:gd name="connsiteX186" fmla="*/ 850126 w 2428717"/>
                  <a:gd name="connsiteY186" fmla="*/ 668740 h 1330996"/>
                  <a:gd name="connsiteX187" fmla="*/ 845577 w 2428717"/>
                  <a:gd name="connsiteY187" fmla="*/ 682388 h 1330996"/>
                  <a:gd name="connsiteX188" fmla="*/ 831929 w 2428717"/>
                  <a:gd name="connsiteY188" fmla="*/ 691487 h 1330996"/>
                  <a:gd name="connsiteX189" fmla="*/ 809183 w 2428717"/>
                  <a:gd name="connsiteY189" fmla="*/ 714233 h 1330996"/>
                  <a:gd name="connsiteX190" fmla="*/ 795535 w 2428717"/>
                  <a:gd name="connsiteY190" fmla="*/ 732430 h 1330996"/>
                  <a:gd name="connsiteX191" fmla="*/ 781887 w 2428717"/>
                  <a:gd name="connsiteY191" fmla="*/ 746078 h 1330996"/>
                  <a:gd name="connsiteX192" fmla="*/ 754592 w 2428717"/>
                  <a:gd name="connsiteY192" fmla="*/ 787021 h 1330996"/>
                  <a:gd name="connsiteX193" fmla="*/ 745493 w 2428717"/>
                  <a:gd name="connsiteY193" fmla="*/ 800669 h 1330996"/>
                  <a:gd name="connsiteX194" fmla="*/ 736395 w 2428717"/>
                  <a:gd name="connsiteY194" fmla="*/ 827964 h 1330996"/>
                  <a:gd name="connsiteX195" fmla="*/ 690902 w 2428717"/>
                  <a:gd name="connsiteY195" fmla="*/ 882555 h 1330996"/>
                  <a:gd name="connsiteX196" fmla="*/ 677254 w 2428717"/>
                  <a:gd name="connsiteY196" fmla="*/ 891654 h 1330996"/>
                  <a:gd name="connsiteX197" fmla="*/ 649959 w 2428717"/>
                  <a:gd name="connsiteY197" fmla="*/ 900752 h 1330996"/>
                  <a:gd name="connsiteX198" fmla="*/ 595368 w 2428717"/>
                  <a:gd name="connsiteY198" fmla="*/ 896203 h 1330996"/>
                  <a:gd name="connsiteX199" fmla="*/ 581720 w 2428717"/>
                  <a:gd name="connsiteY199" fmla="*/ 891654 h 1330996"/>
                  <a:gd name="connsiteX200" fmla="*/ 586269 w 2428717"/>
                  <a:gd name="connsiteY200" fmla="*/ 868908 h 1330996"/>
                  <a:gd name="connsiteX201" fmla="*/ 577171 w 2428717"/>
                  <a:gd name="connsiteY201" fmla="*/ 928048 h 1330996"/>
                  <a:gd name="connsiteX202" fmla="*/ 568072 w 2428717"/>
                  <a:gd name="connsiteY202" fmla="*/ 941696 h 1330996"/>
                  <a:gd name="connsiteX203" fmla="*/ 563523 w 2428717"/>
                  <a:gd name="connsiteY203" fmla="*/ 955343 h 1330996"/>
                  <a:gd name="connsiteX204" fmla="*/ 549875 w 2428717"/>
                  <a:gd name="connsiteY204" fmla="*/ 964442 h 1330996"/>
                  <a:gd name="connsiteX205" fmla="*/ 522580 w 2428717"/>
                  <a:gd name="connsiteY205" fmla="*/ 982639 h 1330996"/>
                  <a:gd name="connsiteX206" fmla="*/ 508932 w 2428717"/>
                  <a:gd name="connsiteY206" fmla="*/ 973540 h 1330996"/>
                  <a:gd name="connsiteX207" fmla="*/ 481637 w 2428717"/>
                  <a:gd name="connsiteY207" fmla="*/ 959893 h 1330996"/>
                  <a:gd name="connsiteX208" fmla="*/ 463439 w 2428717"/>
                  <a:gd name="connsiteY208" fmla="*/ 964442 h 1330996"/>
                  <a:gd name="connsiteX209" fmla="*/ 454341 w 2428717"/>
                  <a:gd name="connsiteY209" fmla="*/ 978090 h 1330996"/>
                  <a:gd name="connsiteX210" fmla="*/ 440693 w 2428717"/>
                  <a:gd name="connsiteY210" fmla="*/ 996287 h 1330996"/>
                  <a:gd name="connsiteX211" fmla="*/ 404299 w 2428717"/>
                  <a:gd name="connsiteY211" fmla="*/ 1023582 h 1330996"/>
                  <a:gd name="connsiteX212" fmla="*/ 390651 w 2428717"/>
                  <a:gd name="connsiteY212" fmla="*/ 1037230 h 1330996"/>
                  <a:gd name="connsiteX213" fmla="*/ 377004 w 2428717"/>
                  <a:gd name="connsiteY213" fmla="*/ 1041779 h 1330996"/>
                  <a:gd name="connsiteX214" fmla="*/ 349708 w 2428717"/>
                  <a:gd name="connsiteY214" fmla="*/ 1059976 h 1330996"/>
                  <a:gd name="connsiteX215" fmla="*/ 322413 w 2428717"/>
                  <a:gd name="connsiteY215" fmla="*/ 1078173 h 1330996"/>
                  <a:gd name="connsiteX216" fmla="*/ 295117 w 2428717"/>
                  <a:gd name="connsiteY216" fmla="*/ 1100919 h 1330996"/>
                  <a:gd name="connsiteX217" fmla="*/ 286019 w 2428717"/>
                  <a:gd name="connsiteY217" fmla="*/ 1114567 h 1330996"/>
                  <a:gd name="connsiteX218" fmla="*/ 258723 w 2428717"/>
                  <a:gd name="connsiteY218" fmla="*/ 1137313 h 1330996"/>
                  <a:gd name="connsiteX219" fmla="*/ 240526 w 2428717"/>
                  <a:gd name="connsiteY219" fmla="*/ 1164609 h 1330996"/>
                  <a:gd name="connsiteX220" fmla="*/ 231428 w 2428717"/>
                  <a:gd name="connsiteY220" fmla="*/ 1178257 h 1330996"/>
                  <a:gd name="connsiteX221" fmla="*/ 217780 w 2428717"/>
                  <a:gd name="connsiteY221" fmla="*/ 1182806 h 1330996"/>
                  <a:gd name="connsiteX222" fmla="*/ 208681 w 2428717"/>
                  <a:gd name="connsiteY222" fmla="*/ 1196454 h 1330996"/>
                  <a:gd name="connsiteX223" fmla="*/ 181386 w 2428717"/>
                  <a:gd name="connsiteY223" fmla="*/ 1205552 h 1330996"/>
                  <a:gd name="connsiteX224" fmla="*/ 167738 w 2428717"/>
                  <a:gd name="connsiteY224" fmla="*/ 1210102 h 1330996"/>
                  <a:gd name="connsiteX225" fmla="*/ 135893 w 2428717"/>
                  <a:gd name="connsiteY225" fmla="*/ 1219200 h 1330996"/>
                  <a:gd name="connsiteX226" fmla="*/ 108598 w 2428717"/>
                  <a:gd name="connsiteY226" fmla="*/ 1241946 h 1330996"/>
                  <a:gd name="connsiteX227" fmla="*/ 85851 w 2428717"/>
                  <a:gd name="connsiteY227" fmla="*/ 1246496 h 1330996"/>
                  <a:gd name="connsiteX228" fmla="*/ 72204 w 2428717"/>
                  <a:gd name="connsiteY228" fmla="*/ 1251045 h 1330996"/>
                  <a:gd name="connsiteX229" fmla="*/ 22162 w 2428717"/>
                  <a:gd name="connsiteY229" fmla="*/ 1264693 h 1330996"/>
                  <a:gd name="connsiteX230" fmla="*/ 8514 w 2428717"/>
                  <a:gd name="connsiteY230" fmla="*/ 1260143 h 1330996"/>
                  <a:gd name="connsiteX231" fmla="*/ 3965 w 2428717"/>
                  <a:gd name="connsiteY231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13565 w 2428717"/>
                  <a:gd name="connsiteY20" fmla="*/ 1032681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77254 w 2428717"/>
                  <a:gd name="connsiteY194" fmla="*/ 891654 h 1330996"/>
                  <a:gd name="connsiteX195" fmla="*/ 649959 w 2428717"/>
                  <a:gd name="connsiteY195" fmla="*/ 900752 h 1330996"/>
                  <a:gd name="connsiteX196" fmla="*/ 595368 w 2428717"/>
                  <a:gd name="connsiteY196" fmla="*/ 896203 h 1330996"/>
                  <a:gd name="connsiteX197" fmla="*/ 581720 w 2428717"/>
                  <a:gd name="connsiteY197" fmla="*/ 891654 h 1330996"/>
                  <a:gd name="connsiteX198" fmla="*/ 586269 w 2428717"/>
                  <a:gd name="connsiteY198" fmla="*/ 868908 h 1330996"/>
                  <a:gd name="connsiteX199" fmla="*/ 577171 w 2428717"/>
                  <a:gd name="connsiteY199" fmla="*/ 928048 h 1330996"/>
                  <a:gd name="connsiteX200" fmla="*/ 568072 w 2428717"/>
                  <a:gd name="connsiteY200" fmla="*/ 941696 h 1330996"/>
                  <a:gd name="connsiteX201" fmla="*/ 563523 w 2428717"/>
                  <a:gd name="connsiteY201" fmla="*/ 955343 h 1330996"/>
                  <a:gd name="connsiteX202" fmla="*/ 549875 w 2428717"/>
                  <a:gd name="connsiteY202" fmla="*/ 964442 h 1330996"/>
                  <a:gd name="connsiteX203" fmla="*/ 522580 w 2428717"/>
                  <a:gd name="connsiteY203" fmla="*/ 982639 h 1330996"/>
                  <a:gd name="connsiteX204" fmla="*/ 508932 w 2428717"/>
                  <a:gd name="connsiteY204" fmla="*/ 973540 h 1330996"/>
                  <a:gd name="connsiteX205" fmla="*/ 481637 w 2428717"/>
                  <a:gd name="connsiteY205" fmla="*/ 959893 h 1330996"/>
                  <a:gd name="connsiteX206" fmla="*/ 463439 w 2428717"/>
                  <a:gd name="connsiteY206" fmla="*/ 964442 h 1330996"/>
                  <a:gd name="connsiteX207" fmla="*/ 454341 w 2428717"/>
                  <a:gd name="connsiteY207" fmla="*/ 978090 h 1330996"/>
                  <a:gd name="connsiteX208" fmla="*/ 440693 w 2428717"/>
                  <a:gd name="connsiteY208" fmla="*/ 996287 h 1330996"/>
                  <a:gd name="connsiteX209" fmla="*/ 404299 w 2428717"/>
                  <a:gd name="connsiteY209" fmla="*/ 1023582 h 1330996"/>
                  <a:gd name="connsiteX210" fmla="*/ 390651 w 2428717"/>
                  <a:gd name="connsiteY210" fmla="*/ 1037230 h 1330996"/>
                  <a:gd name="connsiteX211" fmla="*/ 377004 w 2428717"/>
                  <a:gd name="connsiteY211" fmla="*/ 1041779 h 1330996"/>
                  <a:gd name="connsiteX212" fmla="*/ 349708 w 2428717"/>
                  <a:gd name="connsiteY212" fmla="*/ 1059976 h 1330996"/>
                  <a:gd name="connsiteX213" fmla="*/ 322413 w 2428717"/>
                  <a:gd name="connsiteY213" fmla="*/ 1078173 h 1330996"/>
                  <a:gd name="connsiteX214" fmla="*/ 295117 w 2428717"/>
                  <a:gd name="connsiteY214" fmla="*/ 1100919 h 1330996"/>
                  <a:gd name="connsiteX215" fmla="*/ 286019 w 2428717"/>
                  <a:gd name="connsiteY215" fmla="*/ 1114567 h 1330996"/>
                  <a:gd name="connsiteX216" fmla="*/ 258723 w 2428717"/>
                  <a:gd name="connsiteY216" fmla="*/ 1137313 h 1330996"/>
                  <a:gd name="connsiteX217" fmla="*/ 240526 w 2428717"/>
                  <a:gd name="connsiteY217" fmla="*/ 1164609 h 1330996"/>
                  <a:gd name="connsiteX218" fmla="*/ 231428 w 2428717"/>
                  <a:gd name="connsiteY218" fmla="*/ 1178257 h 1330996"/>
                  <a:gd name="connsiteX219" fmla="*/ 217780 w 2428717"/>
                  <a:gd name="connsiteY219" fmla="*/ 1182806 h 1330996"/>
                  <a:gd name="connsiteX220" fmla="*/ 208681 w 2428717"/>
                  <a:gd name="connsiteY220" fmla="*/ 1196454 h 1330996"/>
                  <a:gd name="connsiteX221" fmla="*/ 181386 w 2428717"/>
                  <a:gd name="connsiteY221" fmla="*/ 1205552 h 1330996"/>
                  <a:gd name="connsiteX222" fmla="*/ 167738 w 2428717"/>
                  <a:gd name="connsiteY222" fmla="*/ 1210102 h 1330996"/>
                  <a:gd name="connsiteX223" fmla="*/ 135893 w 2428717"/>
                  <a:gd name="connsiteY223" fmla="*/ 1219200 h 1330996"/>
                  <a:gd name="connsiteX224" fmla="*/ 108598 w 2428717"/>
                  <a:gd name="connsiteY224" fmla="*/ 1241946 h 1330996"/>
                  <a:gd name="connsiteX225" fmla="*/ 85851 w 2428717"/>
                  <a:gd name="connsiteY225" fmla="*/ 1246496 h 1330996"/>
                  <a:gd name="connsiteX226" fmla="*/ 72204 w 2428717"/>
                  <a:gd name="connsiteY226" fmla="*/ 1251045 h 1330996"/>
                  <a:gd name="connsiteX227" fmla="*/ 22162 w 2428717"/>
                  <a:gd name="connsiteY227" fmla="*/ 1264693 h 1330996"/>
                  <a:gd name="connsiteX228" fmla="*/ 8514 w 2428717"/>
                  <a:gd name="connsiteY228" fmla="*/ 1260143 h 1330996"/>
                  <a:gd name="connsiteX229" fmla="*/ 3965 w 2428717"/>
                  <a:gd name="connsiteY229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85016 w 2428717"/>
                  <a:gd name="connsiteY193" fmla="*/ 862932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7040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1000251 w 2428717"/>
                  <a:gd name="connsiteY170" fmla="*/ 404884 h 1330996"/>
                  <a:gd name="connsiteX171" fmla="*/ 1013899 w 2428717"/>
                  <a:gd name="connsiteY171" fmla="*/ 418531 h 1330996"/>
                  <a:gd name="connsiteX172" fmla="*/ 1009350 w 2428717"/>
                  <a:gd name="connsiteY172" fmla="*/ 441278 h 1330996"/>
                  <a:gd name="connsiteX173" fmla="*/ 986604 w 2428717"/>
                  <a:gd name="connsiteY173" fmla="*/ 486770 h 1330996"/>
                  <a:gd name="connsiteX174" fmla="*/ 968407 w 2428717"/>
                  <a:gd name="connsiteY174" fmla="*/ 518615 h 1330996"/>
                  <a:gd name="connsiteX175" fmla="*/ 954759 w 2428717"/>
                  <a:gd name="connsiteY175" fmla="*/ 523164 h 1330996"/>
                  <a:gd name="connsiteX176" fmla="*/ 945660 w 2428717"/>
                  <a:gd name="connsiteY176" fmla="*/ 536812 h 1330996"/>
                  <a:gd name="connsiteX177" fmla="*/ 932013 w 2428717"/>
                  <a:gd name="connsiteY177" fmla="*/ 545910 h 1330996"/>
                  <a:gd name="connsiteX178" fmla="*/ 913816 w 2428717"/>
                  <a:gd name="connsiteY178" fmla="*/ 568657 h 1330996"/>
                  <a:gd name="connsiteX179" fmla="*/ 904717 w 2428717"/>
                  <a:gd name="connsiteY179" fmla="*/ 582305 h 1330996"/>
                  <a:gd name="connsiteX180" fmla="*/ 900168 w 2428717"/>
                  <a:gd name="connsiteY180" fmla="*/ 595952 h 1330996"/>
                  <a:gd name="connsiteX181" fmla="*/ 881971 w 2428717"/>
                  <a:gd name="connsiteY181" fmla="*/ 623248 h 1330996"/>
                  <a:gd name="connsiteX182" fmla="*/ 859225 w 2428717"/>
                  <a:gd name="connsiteY182" fmla="*/ 655093 h 1330996"/>
                  <a:gd name="connsiteX183" fmla="*/ 850126 w 2428717"/>
                  <a:gd name="connsiteY183" fmla="*/ 668740 h 1330996"/>
                  <a:gd name="connsiteX184" fmla="*/ 845577 w 2428717"/>
                  <a:gd name="connsiteY184" fmla="*/ 682388 h 1330996"/>
                  <a:gd name="connsiteX185" fmla="*/ 831929 w 2428717"/>
                  <a:gd name="connsiteY185" fmla="*/ 691487 h 1330996"/>
                  <a:gd name="connsiteX186" fmla="*/ 809183 w 2428717"/>
                  <a:gd name="connsiteY186" fmla="*/ 714233 h 1330996"/>
                  <a:gd name="connsiteX187" fmla="*/ 795535 w 2428717"/>
                  <a:gd name="connsiteY187" fmla="*/ 732430 h 1330996"/>
                  <a:gd name="connsiteX188" fmla="*/ 781887 w 2428717"/>
                  <a:gd name="connsiteY188" fmla="*/ 746078 h 1330996"/>
                  <a:gd name="connsiteX189" fmla="*/ 754592 w 2428717"/>
                  <a:gd name="connsiteY189" fmla="*/ 787021 h 1330996"/>
                  <a:gd name="connsiteX190" fmla="*/ 745493 w 2428717"/>
                  <a:gd name="connsiteY190" fmla="*/ 800669 h 1330996"/>
                  <a:gd name="connsiteX191" fmla="*/ 736395 w 2428717"/>
                  <a:gd name="connsiteY191" fmla="*/ 827964 h 1330996"/>
                  <a:gd name="connsiteX192" fmla="*/ 673242 w 2428717"/>
                  <a:gd name="connsiteY192" fmla="*/ 857045 h 1330996"/>
                  <a:gd name="connsiteX193" fmla="*/ 638185 w 2428717"/>
                  <a:gd name="connsiteY193" fmla="*/ 883091 h 1330996"/>
                  <a:gd name="connsiteX194" fmla="*/ 595368 w 2428717"/>
                  <a:gd name="connsiteY194" fmla="*/ 896203 h 1330996"/>
                  <a:gd name="connsiteX195" fmla="*/ 581720 w 2428717"/>
                  <a:gd name="connsiteY195" fmla="*/ 891654 h 1330996"/>
                  <a:gd name="connsiteX196" fmla="*/ 577171 w 2428717"/>
                  <a:gd name="connsiteY196" fmla="*/ 928048 h 1330996"/>
                  <a:gd name="connsiteX197" fmla="*/ 568072 w 2428717"/>
                  <a:gd name="connsiteY197" fmla="*/ 941696 h 1330996"/>
                  <a:gd name="connsiteX198" fmla="*/ 563523 w 2428717"/>
                  <a:gd name="connsiteY198" fmla="*/ 955343 h 1330996"/>
                  <a:gd name="connsiteX199" fmla="*/ 549875 w 2428717"/>
                  <a:gd name="connsiteY199" fmla="*/ 964442 h 1330996"/>
                  <a:gd name="connsiteX200" fmla="*/ 522580 w 2428717"/>
                  <a:gd name="connsiteY200" fmla="*/ 982639 h 1330996"/>
                  <a:gd name="connsiteX201" fmla="*/ 508932 w 2428717"/>
                  <a:gd name="connsiteY201" fmla="*/ 973540 h 1330996"/>
                  <a:gd name="connsiteX202" fmla="*/ 481637 w 2428717"/>
                  <a:gd name="connsiteY202" fmla="*/ 959893 h 1330996"/>
                  <a:gd name="connsiteX203" fmla="*/ 463439 w 2428717"/>
                  <a:gd name="connsiteY203" fmla="*/ 964442 h 1330996"/>
                  <a:gd name="connsiteX204" fmla="*/ 454341 w 2428717"/>
                  <a:gd name="connsiteY204" fmla="*/ 978090 h 1330996"/>
                  <a:gd name="connsiteX205" fmla="*/ 440693 w 2428717"/>
                  <a:gd name="connsiteY205" fmla="*/ 996287 h 1330996"/>
                  <a:gd name="connsiteX206" fmla="*/ 404299 w 2428717"/>
                  <a:gd name="connsiteY206" fmla="*/ 1023582 h 1330996"/>
                  <a:gd name="connsiteX207" fmla="*/ 390651 w 2428717"/>
                  <a:gd name="connsiteY207" fmla="*/ 1037230 h 1330996"/>
                  <a:gd name="connsiteX208" fmla="*/ 377004 w 2428717"/>
                  <a:gd name="connsiteY208" fmla="*/ 1041779 h 1330996"/>
                  <a:gd name="connsiteX209" fmla="*/ 349708 w 2428717"/>
                  <a:gd name="connsiteY209" fmla="*/ 1059976 h 1330996"/>
                  <a:gd name="connsiteX210" fmla="*/ 322413 w 2428717"/>
                  <a:gd name="connsiteY210" fmla="*/ 1078173 h 1330996"/>
                  <a:gd name="connsiteX211" fmla="*/ 295117 w 2428717"/>
                  <a:gd name="connsiteY211" fmla="*/ 1100919 h 1330996"/>
                  <a:gd name="connsiteX212" fmla="*/ 286019 w 2428717"/>
                  <a:gd name="connsiteY212" fmla="*/ 1114567 h 1330996"/>
                  <a:gd name="connsiteX213" fmla="*/ 258723 w 2428717"/>
                  <a:gd name="connsiteY213" fmla="*/ 1137313 h 1330996"/>
                  <a:gd name="connsiteX214" fmla="*/ 240526 w 2428717"/>
                  <a:gd name="connsiteY214" fmla="*/ 1164609 h 1330996"/>
                  <a:gd name="connsiteX215" fmla="*/ 231428 w 2428717"/>
                  <a:gd name="connsiteY215" fmla="*/ 1178257 h 1330996"/>
                  <a:gd name="connsiteX216" fmla="*/ 217780 w 2428717"/>
                  <a:gd name="connsiteY216" fmla="*/ 1182806 h 1330996"/>
                  <a:gd name="connsiteX217" fmla="*/ 208681 w 2428717"/>
                  <a:gd name="connsiteY217" fmla="*/ 1196454 h 1330996"/>
                  <a:gd name="connsiteX218" fmla="*/ 181386 w 2428717"/>
                  <a:gd name="connsiteY218" fmla="*/ 1205552 h 1330996"/>
                  <a:gd name="connsiteX219" fmla="*/ 167738 w 2428717"/>
                  <a:gd name="connsiteY219" fmla="*/ 1210102 h 1330996"/>
                  <a:gd name="connsiteX220" fmla="*/ 135893 w 2428717"/>
                  <a:gd name="connsiteY220" fmla="*/ 1219200 h 1330996"/>
                  <a:gd name="connsiteX221" fmla="*/ 108598 w 2428717"/>
                  <a:gd name="connsiteY221" fmla="*/ 1241946 h 1330996"/>
                  <a:gd name="connsiteX222" fmla="*/ 85851 w 2428717"/>
                  <a:gd name="connsiteY222" fmla="*/ 1246496 h 1330996"/>
                  <a:gd name="connsiteX223" fmla="*/ 72204 w 2428717"/>
                  <a:gd name="connsiteY223" fmla="*/ 1251045 h 1330996"/>
                  <a:gd name="connsiteX224" fmla="*/ 22162 w 2428717"/>
                  <a:gd name="connsiteY224" fmla="*/ 1264693 h 1330996"/>
                  <a:gd name="connsiteX225" fmla="*/ 8514 w 2428717"/>
                  <a:gd name="connsiteY225" fmla="*/ 1260143 h 1330996"/>
                  <a:gd name="connsiteX226" fmla="*/ 3965 w 2428717"/>
                  <a:gd name="connsiteY22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414234 w 2428717"/>
                  <a:gd name="connsiteY60" fmla="*/ 204716 h 1330996"/>
                  <a:gd name="connsiteX61" fmla="*/ 1427881 w 2428717"/>
                  <a:gd name="connsiteY61" fmla="*/ 200167 h 1330996"/>
                  <a:gd name="connsiteX62" fmla="*/ 1441529 w 2428717"/>
                  <a:gd name="connsiteY62" fmla="*/ 195618 h 1330996"/>
                  <a:gd name="connsiteX63" fmla="*/ 1473374 w 2428717"/>
                  <a:gd name="connsiteY63" fmla="*/ 181970 h 1330996"/>
                  <a:gd name="connsiteX64" fmla="*/ 1500669 w 2428717"/>
                  <a:gd name="connsiteY64" fmla="*/ 172872 h 1330996"/>
                  <a:gd name="connsiteX65" fmla="*/ 1578007 w 2428717"/>
                  <a:gd name="connsiteY65" fmla="*/ 163773 h 1330996"/>
                  <a:gd name="connsiteX66" fmla="*/ 1600753 w 2428717"/>
                  <a:gd name="connsiteY66" fmla="*/ 145576 h 1330996"/>
                  <a:gd name="connsiteX67" fmla="*/ 1614401 w 2428717"/>
                  <a:gd name="connsiteY67" fmla="*/ 141027 h 1330996"/>
                  <a:gd name="connsiteX68" fmla="*/ 1641696 w 2428717"/>
                  <a:gd name="connsiteY68" fmla="*/ 145576 h 1330996"/>
                  <a:gd name="connsiteX69" fmla="*/ 1655344 w 2428717"/>
                  <a:gd name="connsiteY69" fmla="*/ 154675 h 1330996"/>
                  <a:gd name="connsiteX70" fmla="*/ 1828216 w 2428717"/>
                  <a:gd name="connsiteY70" fmla="*/ 150125 h 1330996"/>
                  <a:gd name="connsiteX71" fmla="*/ 1841863 w 2428717"/>
                  <a:gd name="connsiteY71" fmla="*/ 159224 h 1330996"/>
                  <a:gd name="connsiteX72" fmla="*/ 1855511 w 2428717"/>
                  <a:gd name="connsiteY72" fmla="*/ 172872 h 1330996"/>
                  <a:gd name="connsiteX73" fmla="*/ 1969242 w 2428717"/>
                  <a:gd name="connsiteY73" fmla="*/ 186519 h 1330996"/>
                  <a:gd name="connsiteX74" fmla="*/ 2001087 w 2428717"/>
                  <a:gd name="connsiteY74" fmla="*/ 191069 h 1330996"/>
                  <a:gd name="connsiteX75" fmla="*/ 2051129 w 2428717"/>
                  <a:gd name="connsiteY75" fmla="*/ 195618 h 1330996"/>
                  <a:gd name="connsiteX76" fmla="*/ 2060228 w 2428717"/>
                  <a:gd name="connsiteY76" fmla="*/ 209266 h 1330996"/>
                  <a:gd name="connsiteX77" fmla="*/ 2087523 w 2428717"/>
                  <a:gd name="connsiteY77" fmla="*/ 213815 h 1330996"/>
                  <a:gd name="connsiteX78" fmla="*/ 2105720 w 2428717"/>
                  <a:gd name="connsiteY78" fmla="*/ 236561 h 1330996"/>
                  <a:gd name="connsiteX79" fmla="*/ 2119368 w 2428717"/>
                  <a:gd name="connsiteY79" fmla="*/ 245660 h 1330996"/>
                  <a:gd name="connsiteX80" fmla="*/ 2133016 w 2428717"/>
                  <a:gd name="connsiteY80" fmla="*/ 259308 h 1330996"/>
                  <a:gd name="connsiteX81" fmla="*/ 2142114 w 2428717"/>
                  <a:gd name="connsiteY81" fmla="*/ 272955 h 1330996"/>
                  <a:gd name="connsiteX82" fmla="*/ 2160311 w 2428717"/>
                  <a:gd name="connsiteY82" fmla="*/ 291152 h 1330996"/>
                  <a:gd name="connsiteX83" fmla="*/ 2169410 w 2428717"/>
                  <a:gd name="connsiteY83" fmla="*/ 304800 h 1330996"/>
                  <a:gd name="connsiteX84" fmla="*/ 2210353 w 2428717"/>
                  <a:gd name="connsiteY84" fmla="*/ 341194 h 1330996"/>
                  <a:gd name="connsiteX85" fmla="*/ 2224001 w 2428717"/>
                  <a:gd name="connsiteY85" fmla="*/ 345743 h 1330996"/>
                  <a:gd name="connsiteX86" fmla="*/ 2255845 w 2428717"/>
                  <a:gd name="connsiteY86" fmla="*/ 363940 h 1330996"/>
                  <a:gd name="connsiteX87" fmla="*/ 2283141 w 2428717"/>
                  <a:gd name="connsiteY87" fmla="*/ 373039 h 1330996"/>
                  <a:gd name="connsiteX88" fmla="*/ 2314986 w 2428717"/>
                  <a:gd name="connsiteY88" fmla="*/ 377588 h 1330996"/>
                  <a:gd name="connsiteX89" fmla="*/ 2337732 w 2428717"/>
                  <a:gd name="connsiteY89" fmla="*/ 395785 h 1330996"/>
                  <a:gd name="connsiteX90" fmla="*/ 2365028 w 2428717"/>
                  <a:gd name="connsiteY90" fmla="*/ 413982 h 1330996"/>
                  <a:gd name="connsiteX91" fmla="*/ 2378675 w 2428717"/>
                  <a:gd name="connsiteY91" fmla="*/ 400334 h 1330996"/>
                  <a:gd name="connsiteX92" fmla="*/ 2396872 w 2428717"/>
                  <a:gd name="connsiteY92" fmla="*/ 373039 h 1330996"/>
                  <a:gd name="connsiteX93" fmla="*/ 2424168 w 2428717"/>
                  <a:gd name="connsiteY93" fmla="*/ 368490 h 1330996"/>
                  <a:gd name="connsiteX94" fmla="*/ 2428717 w 2428717"/>
                  <a:gd name="connsiteY94" fmla="*/ 354842 h 1330996"/>
                  <a:gd name="connsiteX95" fmla="*/ 2424168 w 2428717"/>
                  <a:gd name="connsiteY95" fmla="*/ 327546 h 1330996"/>
                  <a:gd name="connsiteX96" fmla="*/ 2410520 w 2428717"/>
                  <a:gd name="connsiteY96" fmla="*/ 322997 h 1330996"/>
                  <a:gd name="connsiteX97" fmla="*/ 2392323 w 2428717"/>
                  <a:gd name="connsiteY97" fmla="*/ 318448 h 1330996"/>
                  <a:gd name="connsiteX98" fmla="*/ 2378675 w 2428717"/>
                  <a:gd name="connsiteY98" fmla="*/ 309349 h 1330996"/>
                  <a:gd name="connsiteX99" fmla="*/ 2374126 w 2428717"/>
                  <a:gd name="connsiteY99" fmla="*/ 295702 h 1330996"/>
                  <a:gd name="connsiteX100" fmla="*/ 2365028 w 2428717"/>
                  <a:gd name="connsiteY100" fmla="*/ 282054 h 1330996"/>
                  <a:gd name="connsiteX101" fmla="*/ 2360478 w 2428717"/>
                  <a:gd name="connsiteY101" fmla="*/ 268406 h 1330996"/>
                  <a:gd name="connsiteX102" fmla="*/ 2346831 w 2428717"/>
                  <a:gd name="connsiteY102" fmla="*/ 263857 h 1330996"/>
                  <a:gd name="connsiteX103" fmla="*/ 2333183 w 2428717"/>
                  <a:gd name="connsiteY103" fmla="*/ 245660 h 1330996"/>
                  <a:gd name="connsiteX104" fmla="*/ 2305887 w 2428717"/>
                  <a:gd name="connsiteY104" fmla="*/ 232012 h 1330996"/>
                  <a:gd name="connsiteX105" fmla="*/ 2283141 w 2428717"/>
                  <a:gd name="connsiteY105" fmla="*/ 236561 h 1330996"/>
                  <a:gd name="connsiteX106" fmla="*/ 2255845 w 2428717"/>
                  <a:gd name="connsiteY106" fmla="*/ 245660 h 1330996"/>
                  <a:gd name="connsiteX107" fmla="*/ 2214902 w 2428717"/>
                  <a:gd name="connsiteY107" fmla="*/ 241110 h 1330996"/>
                  <a:gd name="connsiteX108" fmla="*/ 2187607 w 2428717"/>
                  <a:gd name="connsiteY108" fmla="*/ 218364 h 1330996"/>
                  <a:gd name="connsiteX109" fmla="*/ 2173959 w 2428717"/>
                  <a:gd name="connsiteY109" fmla="*/ 209266 h 1330996"/>
                  <a:gd name="connsiteX110" fmla="*/ 2164860 w 2428717"/>
                  <a:gd name="connsiteY110" fmla="*/ 195618 h 1330996"/>
                  <a:gd name="connsiteX111" fmla="*/ 2151213 w 2428717"/>
                  <a:gd name="connsiteY111" fmla="*/ 168322 h 1330996"/>
                  <a:gd name="connsiteX112" fmla="*/ 2110269 w 2428717"/>
                  <a:gd name="connsiteY112" fmla="*/ 154675 h 1330996"/>
                  <a:gd name="connsiteX113" fmla="*/ 2082974 w 2428717"/>
                  <a:gd name="connsiteY113" fmla="*/ 141027 h 1330996"/>
                  <a:gd name="connsiteX114" fmla="*/ 2064777 w 2428717"/>
                  <a:gd name="connsiteY114" fmla="*/ 136478 h 1330996"/>
                  <a:gd name="connsiteX115" fmla="*/ 1991989 w 2428717"/>
                  <a:gd name="connsiteY115" fmla="*/ 131928 h 1330996"/>
                  <a:gd name="connsiteX116" fmla="*/ 1964693 w 2428717"/>
                  <a:gd name="connsiteY116" fmla="*/ 118281 h 1330996"/>
                  <a:gd name="connsiteX117" fmla="*/ 1951045 w 2428717"/>
                  <a:gd name="connsiteY117" fmla="*/ 104633 h 1330996"/>
                  <a:gd name="connsiteX118" fmla="*/ 1923750 w 2428717"/>
                  <a:gd name="connsiteY118" fmla="*/ 90985 h 1330996"/>
                  <a:gd name="connsiteX119" fmla="*/ 1910102 w 2428717"/>
                  <a:gd name="connsiteY119" fmla="*/ 81887 h 1330996"/>
                  <a:gd name="connsiteX120" fmla="*/ 1841863 w 2428717"/>
                  <a:gd name="connsiteY120" fmla="*/ 72788 h 1330996"/>
                  <a:gd name="connsiteX121" fmla="*/ 1814568 w 2428717"/>
                  <a:gd name="connsiteY121" fmla="*/ 63690 h 1330996"/>
                  <a:gd name="connsiteX122" fmla="*/ 1796371 w 2428717"/>
                  <a:gd name="connsiteY122" fmla="*/ 59140 h 1330996"/>
                  <a:gd name="connsiteX123" fmla="*/ 1769075 w 2428717"/>
                  <a:gd name="connsiteY123" fmla="*/ 50042 h 1330996"/>
                  <a:gd name="connsiteX124" fmla="*/ 1755428 w 2428717"/>
                  <a:gd name="connsiteY124" fmla="*/ 40943 h 1330996"/>
                  <a:gd name="connsiteX125" fmla="*/ 1737231 w 2428717"/>
                  <a:gd name="connsiteY125" fmla="*/ 0 h 1330996"/>
                  <a:gd name="connsiteX126" fmla="*/ 1728132 w 2428717"/>
                  <a:gd name="connsiteY126" fmla="*/ 13648 h 1330996"/>
                  <a:gd name="connsiteX127" fmla="*/ 1723583 w 2428717"/>
                  <a:gd name="connsiteY127" fmla="*/ 50042 h 1330996"/>
                  <a:gd name="connsiteX128" fmla="*/ 1691738 w 2428717"/>
                  <a:gd name="connsiteY128" fmla="*/ 54591 h 1330996"/>
                  <a:gd name="connsiteX129" fmla="*/ 1659893 w 2428717"/>
                  <a:gd name="connsiteY129" fmla="*/ 63690 h 1330996"/>
                  <a:gd name="connsiteX130" fmla="*/ 1641696 w 2428717"/>
                  <a:gd name="connsiteY130" fmla="*/ 72788 h 1330996"/>
                  <a:gd name="connsiteX131" fmla="*/ 1628048 w 2428717"/>
                  <a:gd name="connsiteY131" fmla="*/ 68239 h 1330996"/>
                  <a:gd name="connsiteX132" fmla="*/ 1623499 w 2428717"/>
                  <a:gd name="connsiteY132" fmla="*/ 54591 h 1330996"/>
                  <a:gd name="connsiteX133" fmla="*/ 1614401 w 2428717"/>
                  <a:gd name="connsiteY133" fmla="*/ 68239 h 1330996"/>
                  <a:gd name="connsiteX134" fmla="*/ 1600753 w 2428717"/>
                  <a:gd name="connsiteY134" fmla="*/ 77337 h 1330996"/>
                  <a:gd name="connsiteX135" fmla="*/ 1555260 w 2428717"/>
                  <a:gd name="connsiteY135" fmla="*/ 81887 h 1330996"/>
                  <a:gd name="connsiteX136" fmla="*/ 1527965 w 2428717"/>
                  <a:gd name="connsiteY136" fmla="*/ 90985 h 1330996"/>
                  <a:gd name="connsiteX137" fmla="*/ 1509768 w 2428717"/>
                  <a:gd name="connsiteY137" fmla="*/ 100084 h 1330996"/>
                  <a:gd name="connsiteX138" fmla="*/ 1487022 w 2428717"/>
                  <a:gd name="connsiteY138" fmla="*/ 104633 h 1330996"/>
                  <a:gd name="connsiteX139" fmla="*/ 1473374 w 2428717"/>
                  <a:gd name="connsiteY139" fmla="*/ 109182 h 1330996"/>
                  <a:gd name="connsiteX140" fmla="*/ 1364192 w 2428717"/>
                  <a:gd name="connsiteY140" fmla="*/ 113731 h 1330996"/>
                  <a:gd name="connsiteX141" fmla="*/ 1350544 w 2428717"/>
                  <a:gd name="connsiteY141" fmla="*/ 122830 h 1330996"/>
                  <a:gd name="connsiteX142" fmla="*/ 1332347 w 2428717"/>
                  <a:gd name="connsiteY142" fmla="*/ 150125 h 1330996"/>
                  <a:gd name="connsiteX143" fmla="*/ 1318699 w 2428717"/>
                  <a:gd name="connsiteY143" fmla="*/ 163773 h 1330996"/>
                  <a:gd name="connsiteX144" fmla="*/ 1309601 w 2428717"/>
                  <a:gd name="connsiteY144" fmla="*/ 191069 h 1330996"/>
                  <a:gd name="connsiteX145" fmla="*/ 1295953 w 2428717"/>
                  <a:gd name="connsiteY145" fmla="*/ 204716 h 1330996"/>
                  <a:gd name="connsiteX146" fmla="*/ 1282305 w 2428717"/>
                  <a:gd name="connsiteY146" fmla="*/ 209266 h 1330996"/>
                  <a:gd name="connsiteX147" fmla="*/ 1209517 w 2428717"/>
                  <a:gd name="connsiteY147" fmla="*/ 213815 h 1330996"/>
                  <a:gd name="connsiteX148" fmla="*/ 1204968 w 2428717"/>
                  <a:gd name="connsiteY148" fmla="*/ 227463 h 1330996"/>
                  <a:gd name="connsiteX149" fmla="*/ 1186771 w 2428717"/>
                  <a:gd name="connsiteY149" fmla="*/ 254758 h 1330996"/>
                  <a:gd name="connsiteX150" fmla="*/ 1177672 w 2428717"/>
                  <a:gd name="connsiteY150" fmla="*/ 282054 h 1330996"/>
                  <a:gd name="connsiteX151" fmla="*/ 1173123 w 2428717"/>
                  <a:gd name="connsiteY151" fmla="*/ 295702 h 1330996"/>
                  <a:gd name="connsiteX152" fmla="*/ 1145828 w 2428717"/>
                  <a:gd name="connsiteY152" fmla="*/ 313899 h 1330996"/>
                  <a:gd name="connsiteX153" fmla="*/ 1132180 w 2428717"/>
                  <a:gd name="connsiteY153" fmla="*/ 327546 h 1330996"/>
                  <a:gd name="connsiteX154" fmla="*/ 1104884 w 2428717"/>
                  <a:gd name="connsiteY154" fmla="*/ 336645 h 1330996"/>
                  <a:gd name="connsiteX155" fmla="*/ 1095786 w 2428717"/>
                  <a:gd name="connsiteY155" fmla="*/ 322997 h 1330996"/>
                  <a:gd name="connsiteX156" fmla="*/ 1100335 w 2428717"/>
                  <a:gd name="connsiteY156" fmla="*/ 291152 h 1330996"/>
                  <a:gd name="connsiteX157" fmla="*/ 1086687 w 2428717"/>
                  <a:gd name="connsiteY157" fmla="*/ 304800 h 1330996"/>
                  <a:gd name="connsiteX158" fmla="*/ 1073039 w 2428717"/>
                  <a:gd name="connsiteY158" fmla="*/ 309349 h 1330996"/>
                  <a:gd name="connsiteX159" fmla="*/ 1059392 w 2428717"/>
                  <a:gd name="connsiteY159" fmla="*/ 300251 h 1330996"/>
                  <a:gd name="connsiteX160" fmla="*/ 1050293 w 2428717"/>
                  <a:gd name="connsiteY160" fmla="*/ 286603 h 1330996"/>
                  <a:gd name="connsiteX161" fmla="*/ 1036645 w 2428717"/>
                  <a:gd name="connsiteY161" fmla="*/ 282054 h 1330996"/>
                  <a:gd name="connsiteX162" fmla="*/ 1009350 w 2428717"/>
                  <a:gd name="connsiteY162" fmla="*/ 291152 h 1330996"/>
                  <a:gd name="connsiteX163" fmla="*/ 995702 w 2428717"/>
                  <a:gd name="connsiteY163" fmla="*/ 295702 h 1330996"/>
                  <a:gd name="connsiteX164" fmla="*/ 982054 w 2428717"/>
                  <a:gd name="connsiteY164" fmla="*/ 304800 h 1330996"/>
                  <a:gd name="connsiteX165" fmla="*/ 968407 w 2428717"/>
                  <a:gd name="connsiteY165" fmla="*/ 350293 h 1330996"/>
                  <a:gd name="connsiteX166" fmla="*/ 959308 w 2428717"/>
                  <a:gd name="connsiteY166" fmla="*/ 363940 h 1330996"/>
                  <a:gd name="connsiteX167" fmla="*/ 963857 w 2428717"/>
                  <a:gd name="connsiteY167" fmla="*/ 377588 h 1330996"/>
                  <a:gd name="connsiteX168" fmla="*/ 969656 w 2428717"/>
                  <a:gd name="connsiteY168" fmla="*/ 397835 h 1330996"/>
                  <a:gd name="connsiteX169" fmla="*/ 1000251 w 2428717"/>
                  <a:gd name="connsiteY169" fmla="*/ 404884 h 1330996"/>
                  <a:gd name="connsiteX170" fmla="*/ 1013899 w 2428717"/>
                  <a:gd name="connsiteY170" fmla="*/ 418531 h 1330996"/>
                  <a:gd name="connsiteX171" fmla="*/ 1009350 w 2428717"/>
                  <a:gd name="connsiteY171" fmla="*/ 441278 h 1330996"/>
                  <a:gd name="connsiteX172" fmla="*/ 986604 w 2428717"/>
                  <a:gd name="connsiteY172" fmla="*/ 486770 h 1330996"/>
                  <a:gd name="connsiteX173" fmla="*/ 968407 w 2428717"/>
                  <a:gd name="connsiteY173" fmla="*/ 518615 h 1330996"/>
                  <a:gd name="connsiteX174" fmla="*/ 954759 w 2428717"/>
                  <a:gd name="connsiteY174" fmla="*/ 523164 h 1330996"/>
                  <a:gd name="connsiteX175" fmla="*/ 945660 w 2428717"/>
                  <a:gd name="connsiteY175" fmla="*/ 536812 h 1330996"/>
                  <a:gd name="connsiteX176" fmla="*/ 932013 w 2428717"/>
                  <a:gd name="connsiteY176" fmla="*/ 545910 h 1330996"/>
                  <a:gd name="connsiteX177" fmla="*/ 913816 w 2428717"/>
                  <a:gd name="connsiteY177" fmla="*/ 568657 h 1330996"/>
                  <a:gd name="connsiteX178" fmla="*/ 904717 w 2428717"/>
                  <a:gd name="connsiteY178" fmla="*/ 582305 h 1330996"/>
                  <a:gd name="connsiteX179" fmla="*/ 900168 w 2428717"/>
                  <a:gd name="connsiteY179" fmla="*/ 595952 h 1330996"/>
                  <a:gd name="connsiteX180" fmla="*/ 881971 w 2428717"/>
                  <a:gd name="connsiteY180" fmla="*/ 623248 h 1330996"/>
                  <a:gd name="connsiteX181" fmla="*/ 859225 w 2428717"/>
                  <a:gd name="connsiteY181" fmla="*/ 655093 h 1330996"/>
                  <a:gd name="connsiteX182" fmla="*/ 850126 w 2428717"/>
                  <a:gd name="connsiteY182" fmla="*/ 668740 h 1330996"/>
                  <a:gd name="connsiteX183" fmla="*/ 845577 w 2428717"/>
                  <a:gd name="connsiteY183" fmla="*/ 682388 h 1330996"/>
                  <a:gd name="connsiteX184" fmla="*/ 831929 w 2428717"/>
                  <a:gd name="connsiteY184" fmla="*/ 691487 h 1330996"/>
                  <a:gd name="connsiteX185" fmla="*/ 809183 w 2428717"/>
                  <a:gd name="connsiteY185" fmla="*/ 714233 h 1330996"/>
                  <a:gd name="connsiteX186" fmla="*/ 795535 w 2428717"/>
                  <a:gd name="connsiteY186" fmla="*/ 732430 h 1330996"/>
                  <a:gd name="connsiteX187" fmla="*/ 781887 w 2428717"/>
                  <a:gd name="connsiteY187" fmla="*/ 746078 h 1330996"/>
                  <a:gd name="connsiteX188" fmla="*/ 754592 w 2428717"/>
                  <a:gd name="connsiteY188" fmla="*/ 787021 h 1330996"/>
                  <a:gd name="connsiteX189" fmla="*/ 745493 w 2428717"/>
                  <a:gd name="connsiteY189" fmla="*/ 800669 h 1330996"/>
                  <a:gd name="connsiteX190" fmla="*/ 736395 w 2428717"/>
                  <a:gd name="connsiteY190" fmla="*/ 827964 h 1330996"/>
                  <a:gd name="connsiteX191" fmla="*/ 673242 w 2428717"/>
                  <a:gd name="connsiteY191" fmla="*/ 857045 h 1330996"/>
                  <a:gd name="connsiteX192" fmla="*/ 638185 w 2428717"/>
                  <a:gd name="connsiteY192" fmla="*/ 883091 h 1330996"/>
                  <a:gd name="connsiteX193" fmla="*/ 595368 w 2428717"/>
                  <a:gd name="connsiteY193" fmla="*/ 896203 h 1330996"/>
                  <a:gd name="connsiteX194" fmla="*/ 581720 w 2428717"/>
                  <a:gd name="connsiteY194" fmla="*/ 891654 h 1330996"/>
                  <a:gd name="connsiteX195" fmla="*/ 577171 w 2428717"/>
                  <a:gd name="connsiteY195" fmla="*/ 928048 h 1330996"/>
                  <a:gd name="connsiteX196" fmla="*/ 568072 w 2428717"/>
                  <a:gd name="connsiteY196" fmla="*/ 941696 h 1330996"/>
                  <a:gd name="connsiteX197" fmla="*/ 563523 w 2428717"/>
                  <a:gd name="connsiteY197" fmla="*/ 955343 h 1330996"/>
                  <a:gd name="connsiteX198" fmla="*/ 549875 w 2428717"/>
                  <a:gd name="connsiteY198" fmla="*/ 964442 h 1330996"/>
                  <a:gd name="connsiteX199" fmla="*/ 522580 w 2428717"/>
                  <a:gd name="connsiteY199" fmla="*/ 982639 h 1330996"/>
                  <a:gd name="connsiteX200" fmla="*/ 508932 w 2428717"/>
                  <a:gd name="connsiteY200" fmla="*/ 973540 h 1330996"/>
                  <a:gd name="connsiteX201" fmla="*/ 481637 w 2428717"/>
                  <a:gd name="connsiteY201" fmla="*/ 959893 h 1330996"/>
                  <a:gd name="connsiteX202" fmla="*/ 463439 w 2428717"/>
                  <a:gd name="connsiteY202" fmla="*/ 964442 h 1330996"/>
                  <a:gd name="connsiteX203" fmla="*/ 454341 w 2428717"/>
                  <a:gd name="connsiteY203" fmla="*/ 978090 h 1330996"/>
                  <a:gd name="connsiteX204" fmla="*/ 440693 w 2428717"/>
                  <a:gd name="connsiteY204" fmla="*/ 996287 h 1330996"/>
                  <a:gd name="connsiteX205" fmla="*/ 404299 w 2428717"/>
                  <a:gd name="connsiteY205" fmla="*/ 1023582 h 1330996"/>
                  <a:gd name="connsiteX206" fmla="*/ 390651 w 2428717"/>
                  <a:gd name="connsiteY206" fmla="*/ 1037230 h 1330996"/>
                  <a:gd name="connsiteX207" fmla="*/ 377004 w 2428717"/>
                  <a:gd name="connsiteY207" fmla="*/ 1041779 h 1330996"/>
                  <a:gd name="connsiteX208" fmla="*/ 349708 w 2428717"/>
                  <a:gd name="connsiteY208" fmla="*/ 1059976 h 1330996"/>
                  <a:gd name="connsiteX209" fmla="*/ 322413 w 2428717"/>
                  <a:gd name="connsiteY209" fmla="*/ 1078173 h 1330996"/>
                  <a:gd name="connsiteX210" fmla="*/ 295117 w 2428717"/>
                  <a:gd name="connsiteY210" fmla="*/ 1100919 h 1330996"/>
                  <a:gd name="connsiteX211" fmla="*/ 286019 w 2428717"/>
                  <a:gd name="connsiteY211" fmla="*/ 1114567 h 1330996"/>
                  <a:gd name="connsiteX212" fmla="*/ 258723 w 2428717"/>
                  <a:gd name="connsiteY212" fmla="*/ 1137313 h 1330996"/>
                  <a:gd name="connsiteX213" fmla="*/ 240526 w 2428717"/>
                  <a:gd name="connsiteY213" fmla="*/ 1164609 h 1330996"/>
                  <a:gd name="connsiteX214" fmla="*/ 231428 w 2428717"/>
                  <a:gd name="connsiteY214" fmla="*/ 1178257 h 1330996"/>
                  <a:gd name="connsiteX215" fmla="*/ 217780 w 2428717"/>
                  <a:gd name="connsiteY215" fmla="*/ 1182806 h 1330996"/>
                  <a:gd name="connsiteX216" fmla="*/ 208681 w 2428717"/>
                  <a:gd name="connsiteY216" fmla="*/ 1196454 h 1330996"/>
                  <a:gd name="connsiteX217" fmla="*/ 181386 w 2428717"/>
                  <a:gd name="connsiteY217" fmla="*/ 1205552 h 1330996"/>
                  <a:gd name="connsiteX218" fmla="*/ 167738 w 2428717"/>
                  <a:gd name="connsiteY218" fmla="*/ 1210102 h 1330996"/>
                  <a:gd name="connsiteX219" fmla="*/ 135893 w 2428717"/>
                  <a:gd name="connsiteY219" fmla="*/ 1219200 h 1330996"/>
                  <a:gd name="connsiteX220" fmla="*/ 108598 w 2428717"/>
                  <a:gd name="connsiteY220" fmla="*/ 1241946 h 1330996"/>
                  <a:gd name="connsiteX221" fmla="*/ 85851 w 2428717"/>
                  <a:gd name="connsiteY221" fmla="*/ 1246496 h 1330996"/>
                  <a:gd name="connsiteX222" fmla="*/ 72204 w 2428717"/>
                  <a:gd name="connsiteY222" fmla="*/ 1251045 h 1330996"/>
                  <a:gd name="connsiteX223" fmla="*/ 22162 w 2428717"/>
                  <a:gd name="connsiteY223" fmla="*/ 1264693 h 1330996"/>
                  <a:gd name="connsiteX224" fmla="*/ 8514 w 2428717"/>
                  <a:gd name="connsiteY224" fmla="*/ 1260143 h 1330996"/>
                  <a:gd name="connsiteX225" fmla="*/ 3965 w 2428717"/>
                  <a:gd name="connsiteY22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27881 w 2428717"/>
                  <a:gd name="connsiteY60" fmla="*/ 200167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49629 w 2428717"/>
                  <a:gd name="connsiteY218" fmla="*/ 1246672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85939 w 2428717"/>
                  <a:gd name="connsiteY221" fmla="*/ 128636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91738 w 2428717"/>
                  <a:gd name="connsiteY220" fmla="*/ 1323023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26258 w 2428717"/>
                  <a:gd name="connsiteY219" fmla="*/ 1157570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3 w 2428715"/>
                  <a:gd name="connsiteY0" fmla="*/ 1260143 h 1331711"/>
                  <a:gd name="connsiteX1" fmla="*/ 8512 w 2428715"/>
                  <a:gd name="connsiteY1" fmla="*/ 1310185 h 1331711"/>
                  <a:gd name="connsiteX2" fmla="*/ 8512 w 2428715"/>
                  <a:gd name="connsiteY2" fmla="*/ 1246496 h 1331711"/>
                  <a:gd name="connsiteX3" fmla="*/ 3963 w 2428715"/>
                  <a:gd name="connsiteY3" fmla="*/ 1328382 h 1331711"/>
                  <a:gd name="connsiteX4" fmla="*/ 39107 w 2428715"/>
                  <a:gd name="connsiteY4" fmla="*/ 1312861 h 1331711"/>
                  <a:gd name="connsiteX5" fmla="*/ 58554 w 2428715"/>
                  <a:gd name="connsiteY5" fmla="*/ 1278340 h 1331711"/>
                  <a:gd name="connsiteX6" fmla="*/ 85849 w 2428715"/>
                  <a:gd name="connsiteY6" fmla="*/ 1260143 h 1331711"/>
                  <a:gd name="connsiteX7" fmla="*/ 99497 w 2428715"/>
                  <a:gd name="connsiteY7" fmla="*/ 1251045 h 1331711"/>
                  <a:gd name="connsiteX8" fmla="*/ 144453 w 2428715"/>
                  <a:gd name="connsiteY8" fmla="*/ 1262906 h 1331711"/>
                  <a:gd name="connsiteX9" fmla="*/ 176835 w 2428715"/>
                  <a:gd name="connsiteY9" fmla="*/ 1232848 h 1331711"/>
                  <a:gd name="connsiteX10" fmla="*/ 204130 w 2428715"/>
                  <a:gd name="connsiteY10" fmla="*/ 1223749 h 1331711"/>
                  <a:gd name="connsiteX11" fmla="*/ 217778 w 2428715"/>
                  <a:gd name="connsiteY11" fmla="*/ 1214651 h 1331711"/>
                  <a:gd name="connsiteX12" fmla="*/ 245073 w 2428715"/>
                  <a:gd name="connsiteY12" fmla="*/ 1205552 h 1331711"/>
                  <a:gd name="connsiteX13" fmla="*/ 286017 w 2428715"/>
                  <a:gd name="connsiteY13" fmla="*/ 1196454 h 1331711"/>
                  <a:gd name="connsiteX14" fmla="*/ 299664 w 2428715"/>
                  <a:gd name="connsiteY14" fmla="*/ 1187355 h 1331711"/>
                  <a:gd name="connsiteX15" fmla="*/ 377002 w 2428715"/>
                  <a:gd name="connsiteY15" fmla="*/ 1150961 h 1331711"/>
                  <a:gd name="connsiteX16" fmla="*/ 504918 w 2428715"/>
                  <a:gd name="connsiteY16" fmla="*/ 1104307 h 1331711"/>
                  <a:gd name="connsiteX17" fmla="*/ 572620 w 2428715"/>
                  <a:gd name="connsiteY17" fmla="*/ 1073624 h 1331711"/>
                  <a:gd name="connsiteX18" fmla="*/ 595366 w 2428715"/>
                  <a:gd name="connsiteY18" fmla="*/ 1096370 h 1331711"/>
                  <a:gd name="connsiteX19" fmla="*/ 609014 w 2428715"/>
                  <a:gd name="connsiteY19" fmla="*/ 1087272 h 1331711"/>
                  <a:gd name="connsiteX20" fmla="*/ 625337 w 2428715"/>
                  <a:gd name="connsiteY20" fmla="*/ 1060152 h 1331711"/>
                  <a:gd name="connsiteX21" fmla="*/ 690900 w 2428715"/>
                  <a:gd name="connsiteY21" fmla="*/ 1061489 h 1331711"/>
                  <a:gd name="connsiteX22" fmla="*/ 718196 w 2428715"/>
                  <a:gd name="connsiteY22" fmla="*/ 1019033 h 1331711"/>
                  <a:gd name="connsiteX23" fmla="*/ 759314 w 2428715"/>
                  <a:gd name="connsiteY23" fmla="*/ 1019121 h 1331711"/>
                  <a:gd name="connsiteX24" fmla="*/ 795533 w 2428715"/>
                  <a:gd name="connsiteY24" fmla="*/ 978090 h 1331711"/>
                  <a:gd name="connsiteX25" fmla="*/ 822829 w 2428715"/>
                  <a:gd name="connsiteY25" fmla="*/ 968991 h 1331711"/>
                  <a:gd name="connsiteX26" fmla="*/ 850124 w 2428715"/>
                  <a:gd name="connsiteY26" fmla="*/ 941696 h 1331711"/>
                  <a:gd name="connsiteX27" fmla="*/ 877420 w 2428715"/>
                  <a:gd name="connsiteY27" fmla="*/ 928048 h 1331711"/>
                  <a:gd name="connsiteX28" fmla="*/ 891067 w 2428715"/>
                  <a:gd name="connsiteY28" fmla="*/ 923499 h 1331711"/>
                  <a:gd name="connsiteX29" fmla="*/ 904715 w 2428715"/>
                  <a:gd name="connsiteY29" fmla="*/ 914400 h 1331711"/>
                  <a:gd name="connsiteX30" fmla="*/ 922912 w 2428715"/>
                  <a:gd name="connsiteY30" fmla="*/ 909851 h 1331711"/>
                  <a:gd name="connsiteX31" fmla="*/ 927461 w 2428715"/>
                  <a:gd name="connsiteY31" fmla="*/ 896203 h 1331711"/>
                  <a:gd name="connsiteX32" fmla="*/ 941109 w 2428715"/>
                  <a:gd name="connsiteY32" fmla="*/ 887105 h 1331711"/>
                  <a:gd name="connsiteX33" fmla="*/ 954757 w 2428715"/>
                  <a:gd name="connsiteY33" fmla="*/ 873457 h 1331711"/>
                  <a:gd name="connsiteX34" fmla="*/ 982052 w 2428715"/>
                  <a:gd name="connsiteY34" fmla="*/ 855260 h 1331711"/>
                  <a:gd name="connsiteX35" fmla="*/ 986602 w 2428715"/>
                  <a:gd name="connsiteY35" fmla="*/ 841612 h 1331711"/>
                  <a:gd name="connsiteX36" fmla="*/ 1000249 w 2428715"/>
                  <a:gd name="connsiteY36" fmla="*/ 837063 h 1331711"/>
                  <a:gd name="connsiteX37" fmla="*/ 1013897 w 2428715"/>
                  <a:gd name="connsiteY37" fmla="*/ 827964 h 1331711"/>
                  <a:gd name="connsiteX38" fmla="*/ 1045742 w 2428715"/>
                  <a:gd name="connsiteY38" fmla="*/ 800669 h 1331711"/>
                  <a:gd name="connsiteX39" fmla="*/ 1059390 w 2428715"/>
                  <a:gd name="connsiteY39" fmla="*/ 791570 h 1331711"/>
                  <a:gd name="connsiteX40" fmla="*/ 1082136 w 2428715"/>
                  <a:gd name="connsiteY40" fmla="*/ 768824 h 1331711"/>
                  <a:gd name="connsiteX41" fmla="*/ 1123079 w 2428715"/>
                  <a:gd name="connsiteY41" fmla="*/ 736979 h 1331711"/>
                  <a:gd name="connsiteX42" fmla="*/ 1136727 w 2428715"/>
                  <a:gd name="connsiteY42" fmla="*/ 727881 h 1331711"/>
                  <a:gd name="connsiteX43" fmla="*/ 1150375 w 2428715"/>
                  <a:gd name="connsiteY43" fmla="*/ 718782 h 1331711"/>
                  <a:gd name="connsiteX44" fmla="*/ 1168572 w 2428715"/>
                  <a:gd name="connsiteY44" fmla="*/ 691487 h 1331711"/>
                  <a:gd name="connsiteX45" fmla="*/ 1191318 w 2428715"/>
                  <a:gd name="connsiteY45" fmla="*/ 668740 h 1331711"/>
                  <a:gd name="connsiteX46" fmla="*/ 1214064 w 2428715"/>
                  <a:gd name="connsiteY46" fmla="*/ 645994 h 1331711"/>
                  <a:gd name="connsiteX47" fmla="*/ 1223163 w 2428715"/>
                  <a:gd name="connsiteY47" fmla="*/ 632346 h 1331711"/>
                  <a:gd name="connsiteX48" fmla="*/ 1227712 w 2428715"/>
                  <a:gd name="connsiteY48" fmla="*/ 618699 h 1331711"/>
                  <a:gd name="connsiteX49" fmla="*/ 1250458 w 2428715"/>
                  <a:gd name="connsiteY49" fmla="*/ 591403 h 1331711"/>
                  <a:gd name="connsiteX50" fmla="*/ 1259557 w 2428715"/>
                  <a:gd name="connsiteY50" fmla="*/ 564108 h 1331711"/>
                  <a:gd name="connsiteX51" fmla="*/ 1264106 w 2428715"/>
                  <a:gd name="connsiteY51" fmla="*/ 550460 h 1331711"/>
                  <a:gd name="connsiteX52" fmla="*/ 1282303 w 2428715"/>
                  <a:gd name="connsiteY52" fmla="*/ 523164 h 1331711"/>
                  <a:gd name="connsiteX53" fmla="*/ 1295951 w 2428715"/>
                  <a:gd name="connsiteY53" fmla="*/ 482221 h 1331711"/>
                  <a:gd name="connsiteX54" fmla="*/ 1300500 w 2428715"/>
                  <a:gd name="connsiteY54" fmla="*/ 468573 h 1331711"/>
                  <a:gd name="connsiteX55" fmla="*/ 1309599 w 2428715"/>
                  <a:gd name="connsiteY55" fmla="*/ 427630 h 1331711"/>
                  <a:gd name="connsiteX56" fmla="*/ 1314148 w 2428715"/>
                  <a:gd name="connsiteY56" fmla="*/ 395785 h 1331711"/>
                  <a:gd name="connsiteX57" fmla="*/ 1336894 w 2428715"/>
                  <a:gd name="connsiteY57" fmla="*/ 368490 h 1331711"/>
                  <a:gd name="connsiteX58" fmla="*/ 1345993 w 2428715"/>
                  <a:gd name="connsiteY58" fmla="*/ 295702 h 1331711"/>
                  <a:gd name="connsiteX59" fmla="*/ 1396572 w 2428715"/>
                  <a:gd name="connsiteY59" fmla="*/ 269470 h 1331711"/>
                  <a:gd name="connsiteX60" fmla="*/ 1431804 w 2428715"/>
                  <a:gd name="connsiteY60" fmla="*/ 255110 h 1331711"/>
                  <a:gd name="connsiteX61" fmla="*/ 1459187 w 2428715"/>
                  <a:gd name="connsiteY61" fmla="*/ 217203 h 1331711"/>
                  <a:gd name="connsiteX62" fmla="*/ 1473372 w 2428715"/>
                  <a:gd name="connsiteY62" fmla="*/ 181970 h 1331711"/>
                  <a:gd name="connsiteX63" fmla="*/ 1500667 w 2428715"/>
                  <a:gd name="connsiteY63" fmla="*/ 172872 h 1331711"/>
                  <a:gd name="connsiteX64" fmla="*/ 1578005 w 2428715"/>
                  <a:gd name="connsiteY64" fmla="*/ 163773 h 1331711"/>
                  <a:gd name="connsiteX65" fmla="*/ 1600751 w 2428715"/>
                  <a:gd name="connsiteY65" fmla="*/ 145576 h 1331711"/>
                  <a:gd name="connsiteX66" fmla="*/ 1614399 w 2428715"/>
                  <a:gd name="connsiteY66" fmla="*/ 141027 h 1331711"/>
                  <a:gd name="connsiteX67" fmla="*/ 1641694 w 2428715"/>
                  <a:gd name="connsiteY67" fmla="*/ 145576 h 1331711"/>
                  <a:gd name="connsiteX68" fmla="*/ 1655342 w 2428715"/>
                  <a:gd name="connsiteY68" fmla="*/ 154675 h 1331711"/>
                  <a:gd name="connsiteX69" fmla="*/ 1828214 w 2428715"/>
                  <a:gd name="connsiteY69" fmla="*/ 150125 h 1331711"/>
                  <a:gd name="connsiteX70" fmla="*/ 1841861 w 2428715"/>
                  <a:gd name="connsiteY70" fmla="*/ 159224 h 1331711"/>
                  <a:gd name="connsiteX71" fmla="*/ 1855509 w 2428715"/>
                  <a:gd name="connsiteY71" fmla="*/ 172872 h 1331711"/>
                  <a:gd name="connsiteX72" fmla="*/ 1969240 w 2428715"/>
                  <a:gd name="connsiteY72" fmla="*/ 186519 h 1331711"/>
                  <a:gd name="connsiteX73" fmla="*/ 2001085 w 2428715"/>
                  <a:gd name="connsiteY73" fmla="*/ 191069 h 1331711"/>
                  <a:gd name="connsiteX74" fmla="*/ 2051127 w 2428715"/>
                  <a:gd name="connsiteY74" fmla="*/ 195618 h 1331711"/>
                  <a:gd name="connsiteX75" fmla="*/ 2060226 w 2428715"/>
                  <a:gd name="connsiteY75" fmla="*/ 209266 h 1331711"/>
                  <a:gd name="connsiteX76" fmla="*/ 2087521 w 2428715"/>
                  <a:gd name="connsiteY76" fmla="*/ 213815 h 1331711"/>
                  <a:gd name="connsiteX77" fmla="*/ 2105718 w 2428715"/>
                  <a:gd name="connsiteY77" fmla="*/ 236561 h 1331711"/>
                  <a:gd name="connsiteX78" fmla="*/ 2119366 w 2428715"/>
                  <a:gd name="connsiteY78" fmla="*/ 245660 h 1331711"/>
                  <a:gd name="connsiteX79" fmla="*/ 2133014 w 2428715"/>
                  <a:gd name="connsiteY79" fmla="*/ 259308 h 1331711"/>
                  <a:gd name="connsiteX80" fmla="*/ 2142112 w 2428715"/>
                  <a:gd name="connsiteY80" fmla="*/ 272955 h 1331711"/>
                  <a:gd name="connsiteX81" fmla="*/ 2160309 w 2428715"/>
                  <a:gd name="connsiteY81" fmla="*/ 291152 h 1331711"/>
                  <a:gd name="connsiteX82" fmla="*/ 2169408 w 2428715"/>
                  <a:gd name="connsiteY82" fmla="*/ 304800 h 1331711"/>
                  <a:gd name="connsiteX83" fmla="*/ 2210351 w 2428715"/>
                  <a:gd name="connsiteY83" fmla="*/ 341194 h 1331711"/>
                  <a:gd name="connsiteX84" fmla="*/ 2223999 w 2428715"/>
                  <a:gd name="connsiteY84" fmla="*/ 345743 h 1331711"/>
                  <a:gd name="connsiteX85" fmla="*/ 2255843 w 2428715"/>
                  <a:gd name="connsiteY85" fmla="*/ 363940 h 1331711"/>
                  <a:gd name="connsiteX86" fmla="*/ 2283139 w 2428715"/>
                  <a:gd name="connsiteY86" fmla="*/ 373039 h 1331711"/>
                  <a:gd name="connsiteX87" fmla="*/ 2314984 w 2428715"/>
                  <a:gd name="connsiteY87" fmla="*/ 377588 h 1331711"/>
                  <a:gd name="connsiteX88" fmla="*/ 2337730 w 2428715"/>
                  <a:gd name="connsiteY88" fmla="*/ 395785 h 1331711"/>
                  <a:gd name="connsiteX89" fmla="*/ 2365026 w 2428715"/>
                  <a:gd name="connsiteY89" fmla="*/ 413982 h 1331711"/>
                  <a:gd name="connsiteX90" fmla="*/ 2378673 w 2428715"/>
                  <a:gd name="connsiteY90" fmla="*/ 400334 h 1331711"/>
                  <a:gd name="connsiteX91" fmla="*/ 2396870 w 2428715"/>
                  <a:gd name="connsiteY91" fmla="*/ 373039 h 1331711"/>
                  <a:gd name="connsiteX92" fmla="*/ 2424166 w 2428715"/>
                  <a:gd name="connsiteY92" fmla="*/ 368490 h 1331711"/>
                  <a:gd name="connsiteX93" fmla="*/ 2428715 w 2428715"/>
                  <a:gd name="connsiteY93" fmla="*/ 354842 h 1331711"/>
                  <a:gd name="connsiteX94" fmla="*/ 2424166 w 2428715"/>
                  <a:gd name="connsiteY94" fmla="*/ 327546 h 1331711"/>
                  <a:gd name="connsiteX95" fmla="*/ 2410518 w 2428715"/>
                  <a:gd name="connsiteY95" fmla="*/ 322997 h 1331711"/>
                  <a:gd name="connsiteX96" fmla="*/ 2392321 w 2428715"/>
                  <a:gd name="connsiteY96" fmla="*/ 318448 h 1331711"/>
                  <a:gd name="connsiteX97" fmla="*/ 2378673 w 2428715"/>
                  <a:gd name="connsiteY97" fmla="*/ 309349 h 1331711"/>
                  <a:gd name="connsiteX98" fmla="*/ 2374124 w 2428715"/>
                  <a:gd name="connsiteY98" fmla="*/ 295702 h 1331711"/>
                  <a:gd name="connsiteX99" fmla="*/ 2365026 w 2428715"/>
                  <a:gd name="connsiteY99" fmla="*/ 282054 h 1331711"/>
                  <a:gd name="connsiteX100" fmla="*/ 2360476 w 2428715"/>
                  <a:gd name="connsiteY100" fmla="*/ 268406 h 1331711"/>
                  <a:gd name="connsiteX101" fmla="*/ 2346829 w 2428715"/>
                  <a:gd name="connsiteY101" fmla="*/ 263857 h 1331711"/>
                  <a:gd name="connsiteX102" fmla="*/ 2333181 w 2428715"/>
                  <a:gd name="connsiteY102" fmla="*/ 245660 h 1331711"/>
                  <a:gd name="connsiteX103" fmla="*/ 2305885 w 2428715"/>
                  <a:gd name="connsiteY103" fmla="*/ 232012 h 1331711"/>
                  <a:gd name="connsiteX104" fmla="*/ 2283139 w 2428715"/>
                  <a:gd name="connsiteY104" fmla="*/ 236561 h 1331711"/>
                  <a:gd name="connsiteX105" fmla="*/ 2255843 w 2428715"/>
                  <a:gd name="connsiteY105" fmla="*/ 245660 h 1331711"/>
                  <a:gd name="connsiteX106" fmla="*/ 2214900 w 2428715"/>
                  <a:gd name="connsiteY106" fmla="*/ 241110 h 1331711"/>
                  <a:gd name="connsiteX107" fmla="*/ 2187605 w 2428715"/>
                  <a:gd name="connsiteY107" fmla="*/ 218364 h 1331711"/>
                  <a:gd name="connsiteX108" fmla="*/ 2173957 w 2428715"/>
                  <a:gd name="connsiteY108" fmla="*/ 209266 h 1331711"/>
                  <a:gd name="connsiteX109" fmla="*/ 2164858 w 2428715"/>
                  <a:gd name="connsiteY109" fmla="*/ 195618 h 1331711"/>
                  <a:gd name="connsiteX110" fmla="*/ 2151211 w 2428715"/>
                  <a:gd name="connsiteY110" fmla="*/ 168322 h 1331711"/>
                  <a:gd name="connsiteX111" fmla="*/ 2110267 w 2428715"/>
                  <a:gd name="connsiteY111" fmla="*/ 154675 h 1331711"/>
                  <a:gd name="connsiteX112" fmla="*/ 2082972 w 2428715"/>
                  <a:gd name="connsiteY112" fmla="*/ 141027 h 1331711"/>
                  <a:gd name="connsiteX113" fmla="*/ 2064775 w 2428715"/>
                  <a:gd name="connsiteY113" fmla="*/ 136478 h 1331711"/>
                  <a:gd name="connsiteX114" fmla="*/ 1991987 w 2428715"/>
                  <a:gd name="connsiteY114" fmla="*/ 131928 h 1331711"/>
                  <a:gd name="connsiteX115" fmla="*/ 1964691 w 2428715"/>
                  <a:gd name="connsiteY115" fmla="*/ 118281 h 1331711"/>
                  <a:gd name="connsiteX116" fmla="*/ 1951043 w 2428715"/>
                  <a:gd name="connsiteY116" fmla="*/ 104633 h 1331711"/>
                  <a:gd name="connsiteX117" fmla="*/ 1923748 w 2428715"/>
                  <a:gd name="connsiteY117" fmla="*/ 90985 h 1331711"/>
                  <a:gd name="connsiteX118" fmla="*/ 1910100 w 2428715"/>
                  <a:gd name="connsiteY118" fmla="*/ 81887 h 1331711"/>
                  <a:gd name="connsiteX119" fmla="*/ 1841861 w 2428715"/>
                  <a:gd name="connsiteY119" fmla="*/ 72788 h 1331711"/>
                  <a:gd name="connsiteX120" fmla="*/ 1814566 w 2428715"/>
                  <a:gd name="connsiteY120" fmla="*/ 63690 h 1331711"/>
                  <a:gd name="connsiteX121" fmla="*/ 1796369 w 2428715"/>
                  <a:gd name="connsiteY121" fmla="*/ 59140 h 1331711"/>
                  <a:gd name="connsiteX122" fmla="*/ 1769073 w 2428715"/>
                  <a:gd name="connsiteY122" fmla="*/ 50042 h 1331711"/>
                  <a:gd name="connsiteX123" fmla="*/ 1755426 w 2428715"/>
                  <a:gd name="connsiteY123" fmla="*/ 40943 h 1331711"/>
                  <a:gd name="connsiteX124" fmla="*/ 1737229 w 2428715"/>
                  <a:gd name="connsiteY124" fmla="*/ 0 h 1331711"/>
                  <a:gd name="connsiteX125" fmla="*/ 1728130 w 2428715"/>
                  <a:gd name="connsiteY125" fmla="*/ 13648 h 1331711"/>
                  <a:gd name="connsiteX126" fmla="*/ 1723581 w 2428715"/>
                  <a:gd name="connsiteY126" fmla="*/ 50042 h 1331711"/>
                  <a:gd name="connsiteX127" fmla="*/ 1691736 w 2428715"/>
                  <a:gd name="connsiteY127" fmla="*/ 54591 h 1331711"/>
                  <a:gd name="connsiteX128" fmla="*/ 1659891 w 2428715"/>
                  <a:gd name="connsiteY128" fmla="*/ 63690 h 1331711"/>
                  <a:gd name="connsiteX129" fmla="*/ 1641694 w 2428715"/>
                  <a:gd name="connsiteY129" fmla="*/ 72788 h 1331711"/>
                  <a:gd name="connsiteX130" fmla="*/ 1628046 w 2428715"/>
                  <a:gd name="connsiteY130" fmla="*/ 68239 h 1331711"/>
                  <a:gd name="connsiteX131" fmla="*/ 1623497 w 2428715"/>
                  <a:gd name="connsiteY131" fmla="*/ 54591 h 1331711"/>
                  <a:gd name="connsiteX132" fmla="*/ 1614399 w 2428715"/>
                  <a:gd name="connsiteY132" fmla="*/ 68239 h 1331711"/>
                  <a:gd name="connsiteX133" fmla="*/ 1600751 w 2428715"/>
                  <a:gd name="connsiteY133" fmla="*/ 77337 h 1331711"/>
                  <a:gd name="connsiteX134" fmla="*/ 1555258 w 2428715"/>
                  <a:gd name="connsiteY134" fmla="*/ 81887 h 1331711"/>
                  <a:gd name="connsiteX135" fmla="*/ 1527963 w 2428715"/>
                  <a:gd name="connsiteY135" fmla="*/ 90985 h 1331711"/>
                  <a:gd name="connsiteX136" fmla="*/ 1509766 w 2428715"/>
                  <a:gd name="connsiteY136" fmla="*/ 100084 h 1331711"/>
                  <a:gd name="connsiteX137" fmla="*/ 1487020 w 2428715"/>
                  <a:gd name="connsiteY137" fmla="*/ 104633 h 1331711"/>
                  <a:gd name="connsiteX138" fmla="*/ 1473372 w 2428715"/>
                  <a:gd name="connsiteY138" fmla="*/ 109182 h 1331711"/>
                  <a:gd name="connsiteX139" fmla="*/ 1364190 w 2428715"/>
                  <a:gd name="connsiteY139" fmla="*/ 113731 h 1331711"/>
                  <a:gd name="connsiteX140" fmla="*/ 1350542 w 2428715"/>
                  <a:gd name="connsiteY140" fmla="*/ 122830 h 1331711"/>
                  <a:gd name="connsiteX141" fmla="*/ 1332345 w 2428715"/>
                  <a:gd name="connsiteY141" fmla="*/ 150125 h 1331711"/>
                  <a:gd name="connsiteX142" fmla="*/ 1318697 w 2428715"/>
                  <a:gd name="connsiteY142" fmla="*/ 163773 h 1331711"/>
                  <a:gd name="connsiteX143" fmla="*/ 1309599 w 2428715"/>
                  <a:gd name="connsiteY143" fmla="*/ 191069 h 1331711"/>
                  <a:gd name="connsiteX144" fmla="*/ 1295951 w 2428715"/>
                  <a:gd name="connsiteY144" fmla="*/ 204716 h 1331711"/>
                  <a:gd name="connsiteX145" fmla="*/ 1282303 w 2428715"/>
                  <a:gd name="connsiteY145" fmla="*/ 209266 h 1331711"/>
                  <a:gd name="connsiteX146" fmla="*/ 1209515 w 2428715"/>
                  <a:gd name="connsiteY146" fmla="*/ 213815 h 1331711"/>
                  <a:gd name="connsiteX147" fmla="*/ 1204966 w 2428715"/>
                  <a:gd name="connsiteY147" fmla="*/ 227463 h 1331711"/>
                  <a:gd name="connsiteX148" fmla="*/ 1186769 w 2428715"/>
                  <a:gd name="connsiteY148" fmla="*/ 254758 h 1331711"/>
                  <a:gd name="connsiteX149" fmla="*/ 1177670 w 2428715"/>
                  <a:gd name="connsiteY149" fmla="*/ 282054 h 1331711"/>
                  <a:gd name="connsiteX150" fmla="*/ 1173121 w 2428715"/>
                  <a:gd name="connsiteY150" fmla="*/ 295702 h 1331711"/>
                  <a:gd name="connsiteX151" fmla="*/ 1145826 w 2428715"/>
                  <a:gd name="connsiteY151" fmla="*/ 313899 h 1331711"/>
                  <a:gd name="connsiteX152" fmla="*/ 1132178 w 2428715"/>
                  <a:gd name="connsiteY152" fmla="*/ 327546 h 1331711"/>
                  <a:gd name="connsiteX153" fmla="*/ 1104882 w 2428715"/>
                  <a:gd name="connsiteY153" fmla="*/ 336645 h 1331711"/>
                  <a:gd name="connsiteX154" fmla="*/ 1095784 w 2428715"/>
                  <a:gd name="connsiteY154" fmla="*/ 322997 h 1331711"/>
                  <a:gd name="connsiteX155" fmla="*/ 1100333 w 2428715"/>
                  <a:gd name="connsiteY155" fmla="*/ 291152 h 1331711"/>
                  <a:gd name="connsiteX156" fmla="*/ 1086685 w 2428715"/>
                  <a:gd name="connsiteY156" fmla="*/ 304800 h 1331711"/>
                  <a:gd name="connsiteX157" fmla="*/ 1073037 w 2428715"/>
                  <a:gd name="connsiteY157" fmla="*/ 309349 h 1331711"/>
                  <a:gd name="connsiteX158" fmla="*/ 1059390 w 2428715"/>
                  <a:gd name="connsiteY158" fmla="*/ 300251 h 1331711"/>
                  <a:gd name="connsiteX159" fmla="*/ 1050291 w 2428715"/>
                  <a:gd name="connsiteY159" fmla="*/ 286603 h 1331711"/>
                  <a:gd name="connsiteX160" fmla="*/ 1036643 w 2428715"/>
                  <a:gd name="connsiteY160" fmla="*/ 282054 h 1331711"/>
                  <a:gd name="connsiteX161" fmla="*/ 1009348 w 2428715"/>
                  <a:gd name="connsiteY161" fmla="*/ 291152 h 1331711"/>
                  <a:gd name="connsiteX162" fmla="*/ 995700 w 2428715"/>
                  <a:gd name="connsiteY162" fmla="*/ 295702 h 1331711"/>
                  <a:gd name="connsiteX163" fmla="*/ 982052 w 2428715"/>
                  <a:gd name="connsiteY163" fmla="*/ 304800 h 1331711"/>
                  <a:gd name="connsiteX164" fmla="*/ 968405 w 2428715"/>
                  <a:gd name="connsiteY164" fmla="*/ 350293 h 1331711"/>
                  <a:gd name="connsiteX165" fmla="*/ 959306 w 2428715"/>
                  <a:gd name="connsiteY165" fmla="*/ 363940 h 1331711"/>
                  <a:gd name="connsiteX166" fmla="*/ 963855 w 2428715"/>
                  <a:gd name="connsiteY166" fmla="*/ 377588 h 1331711"/>
                  <a:gd name="connsiteX167" fmla="*/ 969654 w 2428715"/>
                  <a:gd name="connsiteY167" fmla="*/ 397835 h 1331711"/>
                  <a:gd name="connsiteX168" fmla="*/ 1000249 w 2428715"/>
                  <a:gd name="connsiteY168" fmla="*/ 404884 h 1331711"/>
                  <a:gd name="connsiteX169" fmla="*/ 1013897 w 2428715"/>
                  <a:gd name="connsiteY169" fmla="*/ 418531 h 1331711"/>
                  <a:gd name="connsiteX170" fmla="*/ 1009348 w 2428715"/>
                  <a:gd name="connsiteY170" fmla="*/ 441278 h 1331711"/>
                  <a:gd name="connsiteX171" fmla="*/ 986602 w 2428715"/>
                  <a:gd name="connsiteY171" fmla="*/ 486770 h 1331711"/>
                  <a:gd name="connsiteX172" fmla="*/ 968405 w 2428715"/>
                  <a:gd name="connsiteY172" fmla="*/ 518615 h 1331711"/>
                  <a:gd name="connsiteX173" fmla="*/ 954757 w 2428715"/>
                  <a:gd name="connsiteY173" fmla="*/ 523164 h 1331711"/>
                  <a:gd name="connsiteX174" fmla="*/ 945658 w 2428715"/>
                  <a:gd name="connsiteY174" fmla="*/ 536812 h 1331711"/>
                  <a:gd name="connsiteX175" fmla="*/ 932011 w 2428715"/>
                  <a:gd name="connsiteY175" fmla="*/ 545910 h 1331711"/>
                  <a:gd name="connsiteX176" fmla="*/ 913814 w 2428715"/>
                  <a:gd name="connsiteY176" fmla="*/ 568657 h 1331711"/>
                  <a:gd name="connsiteX177" fmla="*/ 904715 w 2428715"/>
                  <a:gd name="connsiteY177" fmla="*/ 582305 h 1331711"/>
                  <a:gd name="connsiteX178" fmla="*/ 900166 w 2428715"/>
                  <a:gd name="connsiteY178" fmla="*/ 595952 h 1331711"/>
                  <a:gd name="connsiteX179" fmla="*/ 881969 w 2428715"/>
                  <a:gd name="connsiteY179" fmla="*/ 623248 h 1331711"/>
                  <a:gd name="connsiteX180" fmla="*/ 859223 w 2428715"/>
                  <a:gd name="connsiteY180" fmla="*/ 655093 h 1331711"/>
                  <a:gd name="connsiteX181" fmla="*/ 850124 w 2428715"/>
                  <a:gd name="connsiteY181" fmla="*/ 668740 h 1331711"/>
                  <a:gd name="connsiteX182" fmla="*/ 845575 w 2428715"/>
                  <a:gd name="connsiteY182" fmla="*/ 682388 h 1331711"/>
                  <a:gd name="connsiteX183" fmla="*/ 831927 w 2428715"/>
                  <a:gd name="connsiteY183" fmla="*/ 691487 h 1331711"/>
                  <a:gd name="connsiteX184" fmla="*/ 809181 w 2428715"/>
                  <a:gd name="connsiteY184" fmla="*/ 714233 h 1331711"/>
                  <a:gd name="connsiteX185" fmla="*/ 795533 w 2428715"/>
                  <a:gd name="connsiteY185" fmla="*/ 732430 h 1331711"/>
                  <a:gd name="connsiteX186" fmla="*/ 781885 w 2428715"/>
                  <a:gd name="connsiteY186" fmla="*/ 746078 h 1331711"/>
                  <a:gd name="connsiteX187" fmla="*/ 754590 w 2428715"/>
                  <a:gd name="connsiteY187" fmla="*/ 787021 h 1331711"/>
                  <a:gd name="connsiteX188" fmla="*/ 745491 w 2428715"/>
                  <a:gd name="connsiteY188" fmla="*/ 800669 h 1331711"/>
                  <a:gd name="connsiteX189" fmla="*/ 736393 w 2428715"/>
                  <a:gd name="connsiteY189" fmla="*/ 827964 h 1331711"/>
                  <a:gd name="connsiteX190" fmla="*/ 673240 w 2428715"/>
                  <a:gd name="connsiteY190" fmla="*/ 857045 h 1331711"/>
                  <a:gd name="connsiteX191" fmla="*/ 638183 w 2428715"/>
                  <a:gd name="connsiteY191" fmla="*/ 883091 h 1331711"/>
                  <a:gd name="connsiteX192" fmla="*/ 595366 w 2428715"/>
                  <a:gd name="connsiteY192" fmla="*/ 896203 h 1331711"/>
                  <a:gd name="connsiteX193" fmla="*/ 581718 w 2428715"/>
                  <a:gd name="connsiteY193" fmla="*/ 891654 h 1331711"/>
                  <a:gd name="connsiteX194" fmla="*/ 577169 w 2428715"/>
                  <a:gd name="connsiteY194" fmla="*/ 928048 h 1331711"/>
                  <a:gd name="connsiteX195" fmla="*/ 568070 w 2428715"/>
                  <a:gd name="connsiteY195" fmla="*/ 941696 h 1331711"/>
                  <a:gd name="connsiteX196" fmla="*/ 563521 w 2428715"/>
                  <a:gd name="connsiteY196" fmla="*/ 955343 h 1331711"/>
                  <a:gd name="connsiteX197" fmla="*/ 549873 w 2428715"/>
                  <a:gd name="connsiteY197" fmla="*/ 964442 h 1331711"/>
                  <a:gd name="connsiteX198" fmla="*/ 522578 w 2428715"/>
                  <a:gd name="connsiteY198" fmla="*/ 982639 h 1331711"/>
                  <a:gd name="connsiteX199" fmla="*/ 508930 w 2428715"/>
                  <a:gd name="connsiteY199" fmla="*/ 973540 h 1331711"/>
                  <a:gd name="connsiteX200" fmla="*/ 481635 w 2428715"/>
                  <a:gd name="connsiteY200" fmla="*/ 959893 h 1331711"/>
                  <a:gd name="connsiteX201" fmla="*/ 463437 w 2428715"/>
                  <a:gd name="connsiteY201" fmla="*/ 964442 h 1331711"/>
                  <a:gd name="connsiteX202" fmla="*/ 454339 w 2428715"/>
                  <a:gd name="connsiteY202" fmla="*/ 978090 h 1331711"/>
                  <a:gd name="connsiteX203" fmla="*/ 440691 w 2428715"/>
                  <a:gd name="connsiteY203" fmla="*/ 996287 h 1331711"/>
                  <a:gd name="connsiteX204" fmla="*/ 404297 w 2428715"/>
                  <a:gd name="connsiteY204" fmla="*/ 1023582 h 1331711"/>
                  <a:gd name="connsiteX205" fmla="*/ 390649 w 2428715"/>
                  <a:gd name="connsiteY205" fmla="*/ 1037230 h 1331711"/>
                  <a:gd name="connsiteX206" fmla="*/ 377002 w 2428715"/>
                  <a:gd name="connsiteY206" fmla="*/ 1041779 h 1331711"/>
                  <a:gd name="connsiteX207" fmla="*/ 349706 w 2428715"/>
                  <a:gd name="connsiteY207" fmla="*/ 1059976 h 1331711"/>
                  <a:gd name="connsiteX208" fmla="*/ 322411 w 2428715"/>
                  <a:gd name="connsiteY208" fmla="*/ 1078173 h 1331711"/>
                  <a:gd name="connsiteX209" fmla="*/ 295115 w 2428715"/>
                  <a:gd name="connsiteY209" fmla="*/ 1100919 h 1331711"/>
                  <a:gd name="connsiteX210" fmla="*/ 286017 w 2428715"/>
                  <a:gd name="connsiteY210" fmla="*/ 1114567 h 1331711"/>
                  <a:gd name="connsiteX211" fmla="*/ 258721 w 2428715"/>
                  <a:gd name="connsiteY211" fmla="*/ 1137313 h 1331711"/>
                  <a:gd name="connsiteX212" fmla="*/ 240524 w 2428715"/>
                  <a:gd name="connsiteY212" fmla="*/ 1164609 h 1331711"/>
                  <a:gd name="connsiteX213" fmla="*/ 231426 w 2428715"/>
                  <a:gd name="connsiteY213" fmla="*/ 1178257 h 1331711"/>
                  <a:gd name="connsiteX214" fmla="*/ 217778 w 2428715"/>
                  <a:gd name="connsiteY214" fmla="*/ 1182806 h 1331711"/>
                  <a:gd name="connsiteX215" fmla="*/ 208679 w 2428715"/>
                  <a:gd name="connsiteY215" fmla="*/ 1196454 h 1331711"/>
                  <a:gd name="connsiteX216" fmla="*/ 181384 w 2428715"/>
                  <a:gd name="connsiteY216" fmla="*/ 1205552 h 1331711"/>
                  <a:gd name="connsiteX217" fmla="*/ 167736 w 2428715"/>
                  <a:gd name="connsiteY217" fmla="*/ 1210102 h 1331711"/>
                  <a:gd name="connsiteX218" fmla="*/ 139816 w 2428715"/>
                  <a:gd name="connsiteY218" fmla="*/ 1205465 h 1331711"/>
                  <a:gd name="connsiteX219" fmla="*/ 126256 w 2428715"/>
                  <a:gd name="connsiteY219" fmla="*/ 1157570 h 1331711"/>
                  <a:gd name="connsiteX220" fmla="*/ 87812 w 2428715"/>
                  <a:gd name="connsiteY220" fmla="*/ 1152309 h 1331711"/>
                  <a:gd name="connsiteX221" fmla="*/ 34919 w 2428715"/>
                  <a:gd name="connsiteY221" fmla="*/ 1188253 h 1331711"/>
                  <a:gd name="connsiteX222" fmla="*/ 22160 w 2428715"/>
                  <a:gd name="connsiteY222" fmla="*/ 1264693 h 1331711"/>
                  <a:gd name="connsiteX223" fmla="*/ 8512 w 2428715"/>
                  <a:gd name="connsiteY223" fmla="*/ 1260143 h 1331711"/>
                  <a:gd name="connsiteX224" fmla="*/ 3963 w 2428715"/>
                  <a:gd name="connsiteY224" fmla="*/ 1260143 h 133171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99497 w 2428715"/>
                  <a:gd name="connsiteY7" fmla="*/ 1251045 h 1331631"/>
                  <a:gd name="connsiteX8" fmla="*/ 144453 w 2428715"/>
                  <a:gd name="connsiteY8" fmla="*/ 1262906 h 1331631"/>
                  <a:gd name="connsiteX9" fmla="*/ 176835 w 2428715"/>
                  <a:gd name="connsiteY9" fmla="*/ 1232848 h 1331631"/>
                  <a:gd name="connsiteX10" fmla="*/ 204130 w 2428715"/>
                  <a:gd name="connsiteY10" fmla="*/ 1223749 h 1331631"/>
                  <a:gd name="connsiteX11" fmla="*/ 217778 w 2428715"/>
                  <a:gd name="connsiteY11" fmla="*/ 1214651 h 1331631"/>
                  <a:gd name="connsiteX12" fmla="*/ 245073 w 2428715"/>
                  <a:gd name="connsiteY12" fmla="*/ 1205552 h 1331631"/>
                  <a:gd name="connsiteX13" fmla="*/ 286017 w 2428715"/>
                  <a:gd name="connsiteY13" fmla="*/ 1196454 h 1331631"/>
                  <a:gd name="connsiteX14" fmla="*/ 299664 w 2428715"/>
                  <a:gd name="connsiteY14" fmla="*/ 1187355 h 1331631"/>
                  <a:gd name="connsiteX15" fmla="*/ 377002 w 2428715"/>
                  <a:gd name="connsiteY15" fmla="*/ 1150961 h 1331631"/>
                  <a:gd name="connsiteX16" fmla="*/ 504918 w 2428715"/>
                  <a:gd name="connsiteY16" fmla="*/ 1104307 h 1331631"/>
                  <a:gd name="connsiteX17" fmla="*/ 572620 w 2428715"/>
                  <a:gd name="connsiteY17" fmla="*/ 1073624 h 1331631"/>
                  <a:gd name="connsiteX18" fmla="*/ 595366 w 2428715"/>
                  <a:gd name="connsiteY18" fmla="*/ 1096370 h 1331631"/>
                  <a:gd name="connsiteX19" fmla="*/ 609014 w 2428715"/>
                  <a:gd name="connsiteY19" fmla="*/ 1087272 h 1331631"/>
                  <a:gd name="connsiteX20" fmla="*/ 625337 w 2428715"/>
                  <a:gd name="connsiteY20" fmla="*/ 1060152 h 1331631"/>
                  <a:gd name="connsiteX21" fmla="*/ 690900 w 2428715"/>
                  <a:gd name="connsiteY21" fmla="*/ 1061489 h 1331631"/>
                  <a:gd name="connsiteX22" fmla="*/ 718196 w 2428715"/>
                  <a:gd name="connsiteY22" fmla="*/ 1019033 h 1331631"/>
                  <a:gd name="connsiteX23" fmla="*/ 759314 w 2428715"/>
                  <a:gd name="connsiteY23" fmla="*/ 1019121 h 1331631"/>
                  <a:gd name="connsiteX24" fmla="*/ 795533 w 2428715"/>
                  <a:gd name="connsiteY24" fmla="*/ 978090 h 1331631"/>
                  <a:gd name="connsiteX25" fmla="*/ 822829 w 2428715"/>
                  <a:gd name="connsiteY25" fmla="*/ 968991 h 1331631"/>
                  <a:gd name="connsiteX26" fmla="*/ 850124 w 2428715"/>
                  <a:gd name="connsiteY26" fmla="*/ 941696 h 1331631"/>
                  <a:gd name="connsiteX27" fmla="*/ 877420 w 2428715"/>
                  <a:gd name="connsiteY27" fmla="*/ 928048 h 1331631"/>
                  <a:gd name="connsiteX28" fmla="*/ 891067 w 2428715"/>
                  <a:gd name="connsiteY28" fmla="*/ 923499 h 1331631"/>
                  <a:gd name="connsiteX29" fmla="*/ 904715 w 2428715"/>
                  <a:gd name="connsiteY29" fmla="*/ 914400 h 1331631"/>
                  <a:gd name="connsiteX30" fmla="*/ 922912 w 2428715"/>
                  <a:gd name="connsiteY30" fmla="*/ 909851 h 1331631"/>
                  <a:gd name="connsiteX31" fmla="*/ 927461 w 2428715"/>
                  <a:gd name="connsiteY31" fmla="*/ 896203 h 1331631"/>
                  <a:gd name="connsiteX32" fmla="*/ 941109 w 2428715"/>
                  <a:gd name="connsiteY32" fmla="*/ 887105 h 1331631"/>
                  <a:gd name="connsiteX33" fmla="*/ 954757 w 2428715"/>
                  <a:gd name="connsiteY33" fmla="*/ 873457 h 1331631"/>
                  <a:gd name="connsiteX34" fmla="*/ 982052 w 2428715"/>
                  <a:gd name="connsiteY34" fmla="*/ 855260 h 1331631"/>
                  <a:gd name="connsiteX35" fmla="*/ 986602 w 2428715"/>
                  <a:gd name="connsiteY35" fmla="*/ 841612 h 1331631"/>
                  <a:gd name="connsiteX36" fmla="*/ 1000249 w 2428715"/>
                  <a:gd name="connsiteY36" fmla="*/ 837063 h 1331631"/>
                  <a:gd name="connsiteX37" fmla="*/ 1013897 w 2428715"/>
                  <a:gd name="connsiteY37" fmla="*/ 827964 h 1331631"/>
                  <a:gd name="connsiteX38" fmla="*/ 1045742 w 2428715"/>
                  <a:gd name="connsiteY38" fmla="*/ 800669 h 1331631"/>
                  <a:gd name="connsiteX39" fmla="*/ 1059390 w 2428715"/>
                  <a:gd name="connsiteY39" fmla="*/ 791570 h 1331631"/>
                  <a:gd name="connsiteX40" fmla="*/ 1082136 w 2428715"/>
                  <a:gd name="connsiteY40" fmla="*/ 768824 h 1331631"/>
                  <a:gd name="connsiteX41" fmla="*/ 1123079 w 2428715"/>
                  <a:gd name="connsiteY41" fmla="*/ 736979 h 1331631"/>
                  <a:gd name="connsiteX42" fmla="*/ 1136727 w 2428715"/>
                  <a:gd name="connsiteY42" fmla="*/ 727881 h 1331631"/>
                  <a:gd name="connsiteX43" fmla="*/ 1150375 w 2428715"/>
                  <a:gd name="connsiteY43" fmla="*/ 718782 h 1331631"/>
                  <a:gd name="connsiteX44" fmla="*/ 1168572 w 2428715"/>
                  <a:gd name="connsiteY44" fmla="*/ 691487 h 1331631"/>
                  <a:gd name="connsiteX45" fmla="*/ 1191318 w 2428715"/>
                  <a:gd name="connsiteY45" fmla="*/ 668740 h 1331631"/>
                  <a:gd name="connsiteX46" fmla="*/ 1214064 w 2428715"/>
                  <a:gd name="connsiteY46" fmla="*/ 645994 h 1331631"/>
                  <a:gd name="connsiteX47" fmla="*/ 1223163 w 2428715"/>
                  <a:gd name="connsiteY47" fmla="*/ 632346 h 1331631"/>
                  <a:gd name="connsiteX48" fmla="*/ 1227712 w 2428715"/>
                  <a:gd name="connsiteY48" fmla="*/ 618699 h 1331631"/>
                  <a:gd name="connsiteX49" fmla="*/ 1250458 w 2428715"/>
                  <a:gd name="connsiteY49" fmla="*/ 591403 h 1331631"/>
                  <a:gd name="connsiteX50" fmla="*/ 1259557 w 2428715"/>
                  <a:gd name="connsiteY50" fmla="*/ 564108 h 1331631"/>
                  <a:gd name="connsiteX51" fmla="*/ 1264106 w 2428715"/>
                  <a:gd name="connsiteY51" fmla="*/ 550460 h 1331631"/>
                  <a:gd name="connsiteX52" fmla="*/ 1282303 w 2428715"/>
                  <a:gd name="connsiteY52" fmla="*/ 523164 h 1331631"/>
                  <a:gd name="connsiteX53" fmla="*/ 1295951 w 2428715"/>
                  <a:gd name="connsiteY53" fmla="*/ 482221 h 1331631"/>
                  <a:gd name="connsiteX54" fmla="*/ 1300500 w 2428715"/>
                  <a:gd name="connsiteY54" fmla="*/ 468573 h 1331631"/>
                  <a:gd name="connsiteX55" fmla="*/ 1309599 w 2428715"/>
                  <a:gd name="connsiteY55" fmla="*/ 427630 h 1331631"/>
                  <a:gd name="connsiteX56" fmla="*/ 1314148 w 2428715"/>
                  <a:gd name="connsiteY56" fmla="*/ 395785 h 1331631"/>
                  <a:gd name="connsiteX57" fmla="*/ 1336894 w 2428715"/>
                  <a:gd name="connsiteY57" fmla="*/ 368490 h 1331631"/>
                  <a:gd name="connsiteX58" fmla="*/ 1345993 w 2428715"/>
                  <a:gd name="connsiteY58" fmla="*/ 295702 h 1331631"/>
                  <a:gd name="connsiteX59" fmla="*/ 1396572 w 2428715"/>
                  <a:gd name="connsiteY59" fmla="*/ 269470 h 1331631"/>
                  <a:gd name="connsiteX60" fmla="*/ 1431804 w 2428715"/>
                  <a:gd name="connsiteY60" fmla="*/ 255110 h 1331631"/>
                  <a:gd name="connsiteX61" fmla="*/ 1459187 w 2428715"/>
                  <a:gd name="connsiteY61" fmla="*/ 217203 h 1331631"/>
                  <a:gd name="connsiteX62" fmla="*/ 1473372 w 2428715"/>
                  <a:gd name="connsiteY62" fmla="*/ 181970 h 1331631"/>
                  <a:gd name="connsiteX63" fmla="*/ 1500667 w 2428715"/>
                  <a:gd name="connsiteY63" fmla="*/ 172872 h 1331631"/>
                  <a:gd name="connsiteX64" fmla="*/ 1578005 w 2428715"/>
                  <a:gd name="connsiteY64" fmla="*/ 163773 h 1331631"/>
                  <a:gd name="connsiteX65" fmla="*/ 1600751 w 2428715"/>
                  <a:gd name="connsiteY65" fmla="*/ 145576 h 1331631"/>
                  <a:gd name="connsiteX66" fmla="*/ 1614399 w 2428715"/>
                  <a:gd name="connsiteY66" fmla="*/ 141027 h 1331631"/>
                  <a:gd name="connsiteX67" fmla="*/ 1641694 w 2428715"/>
                  <a:gd name="connsiteY67" fmla="*/ 145576 h 1331631"/>
                  <a:gd name="connsiteX68" fmla="*/ 1655342 w 2428715"/>
                  <a:gd name="connsiteY68" fmla="*/ 154675 h 1331631"/>
                  <a:gd name="connsiteX69" fmla="*/ 1828214 w 2428715"/>
                  <a:gd name="connsiteY69" fmla="*/ 150125 h 1331631"/>
                  <a:gd name="connsiteX70" fmla="*/ 1841861 w 2428715"/>
                  <a:gd name="connsiteY70" fmla="*/ 159224 h 1331631"/>
                  <a:gd name="connsiteX71" fmla="*/ 1855509 w 2428715"/>
                  <a:gd name="connsiteY71" fmla="*/ 172872 h 1331631"/>
                  <a:gd name="connsiteX72" fmla="*/ 1969240 w 2428715"/>
                  <a:gd name="connsiteY72" fmla="*/ 186519 h 1331631"/>
                  <a:gd name="connsiteX73" fmla="*/ 2001085 w 2428715"/>
                  <a:gd name="connsiteY73" fmla="*/ 191069 h 1331631"/>
                  <a:gd name="connsiteX74" fmla="*/ 2051127 w 2428715"/>
                  <a:gd name="connsiteY74" fmla="*/ 195618 h 1331631"/>
                  <a:gd name="connsiteX75" fmla="*/ 2060226 w 2428715"/>
                  <a:gd name="connsiteY75" fmla="*/ 209266 h 1331631"/>
                  <a:gd name="connsiteX76" fmla="*/ 2087521 w 2428715"/>
                  <a:gd name="connsiteY76" fmla="*/ 213815 h 1331631"/>
                  <a:gd name="connsiteX77" fmla="*/ 2105718 w 2428715"/>
                  <a:gd name="connsiteY77" fmla="*/ 236561 h 1331631"/>
                  <a:gd name="connsiteX78" fmla="*/ 2119366 w 2428715"/>
                  <a:gd name="connsiteY78" fmla="*/ 245660 h 1331631"/>
                  <a:gd name="connsiteX79" fmla="*/ 2133014 w 2428715"/>
                  <a:gd name="connsiteY79" fmla="*/ 259308 h 1331631"/>
                  <a:gd name="connsiteX80" fmla="*/ 2142112 w 2428715"/>
                  <a:gd name="connsiteY80" fmla="*/ 272955 h 1331631"/>
                  <a:gd name="connsiteX81" fmla="*/ 2160309 w 2428715"/>
                  <a:gd name="connsiteY81" fmla="*/ 291152 h 1331631"/>
                  <a:gd name="connsiteX82" fmla="*/ 2169408 w 2428715"/>
                  <a:gd name="connsiteY82" fmla="*/ 304800 h 1331631"/>
                  <a:gd name="connsiteX83" fmla="*/ 2210351 w 2428715"/>
                  <a:gd name="connsiteY83" fmla="*/ 341194 h 1331631"/>
                  <a:gd name="connsiteX84" fmla="*/ 2223999 w 2428715"/>
                  <a:gd name="connsiteY84" fmla="*/ 345743 h 1331631"/>
                  <a:gd name="connsiteX85" fmla="*/ 2255843 w 2428715"/>
                  <a:gd name="connsiteY85" fmla="*/ 363940 h 1331631"/>
                  <a:gd name="connsiteX86" fmla="*/ 2283139 w 2428715"/>
                  <a:gd name="connsiteY86" fmla="*/ 373039 h 1331631"/>
                  <a:gd name="connsiteX87" fmla="*/ 2314984 w 2428715"/>
                  <a:gd name="connsiteY87" fmla="*/ 377588 h 1331631"/>
                  <a:gd name="connsiteX88" fmla="*/ 2337730 w 2428715"/>
                  <a:gd name="connsiteY88" fmla="*/ 395785 h 1331631"/>
                  <a:gd name="connsiteX89" fmla="*/ 2365026 w 2428715"/>
                  <a:gd name="connsiteY89" fmla="*/ 413982 h 1331631"/>
                  <a:gd name="connsiteX90" fmla="*/ 2378673 w 2428715"/>
                  <a:gd name="connsiteY90" fmla="*/ 400334 h 1331631"/>
                  <a:gd name="connsiteX91" fmla="*/ 2396870 w 2428715"/>
                  <a:gd name="connsiteY91" fmla="*/ 373039 h 1331631"/>
                  <a:gd name="connsiteX92" fmla="*/ 2424166 w 2428715"/>
                  <a:gd name="connsiteY92" fmla="*/ 368490 h 1331631"/>
                  <a:gd name="connsiteX93" fmla="*/ 2428715 w 2428715"/>
                  <a:gd name="connsiteY93" fmla="*/ 354842 h 1331631"/>
                  <a:gd name="connsiteX94" fmla="*/ 2424166 w 2428715"/>
                  <a:gd name="connsiteY94" fmla="*/ 327546 h 1331631"/>
                  <a:gd name="connsiteX95" fmla="*/ 2410518 w 2428715"/>
                  <a:gd name="connsiteY95" fmla="*/ 322997 h 1331631"/>
                  <a:gd name="connsiteX96" fmla="*/ 2392321 w 2428715"/>
                  <a:gd name="connsiteY96" fmla="*/ 318448 h 1331631"/>
                  <a:gd name="connsiteX97" fmla="*/ 2378673 w 2428715"/>
                  <a:gd name="connsiteY97" fmla="*/ 309349 h 1331631"/>
                  <a:gd name="connsiteX98" fmla="*/ 2374124 w 2428715"/>
                  <a:gd name="connsiteY98" fmla="*/ 295702 h 1331631"/>
                  <a:gd name="connsiteX99" fmla="*/ 2365026 w 2428715"/>
                  <a:gd name="connsiteY99" fmla="*/ 282054 h 1331631"/>
                  <a:gd name="connsiteX100" fmla="*/ 2360476 w 2428715"/>
                  <a:gd name="connsiteY100" fmla="*/ 268406 h 1331631"/>
                  <a:gd name="connsiteX101" fmla="*/ 2346829 w 2428715"/>
                  <a:gd name="connsiteY101" fmla="*/ 263857 h 1331631"/>
                  <a:gd name="connsiteX102" fmla="*/ 2333181 w 2428715"/>
                  <a:gd name="connsiteY102" fmla="*/ 245660 h 1331631"/>
                  <a:gd name="connsiteX103" fmla="*/ 2305885 w 2428715"/>
                  <a:gd name="connsiteY103" fmla="*/ 232012 h 1331631"/>
                  <a:gd name="connsiteX104" fmla="*/ 2283139 w 2428715"/>
                  <a:gd name="connsiteY104" fmla="*/ 236561 h 1331631"/>
                  <a:gd name="connsiteX105" fmla="*/ 2255843 w 2428715"/>
                  <a:gd name="connsiteY105" fmla="*/ 245660 h 1331631"/>
                  <a:gd name="connsiteX106" fmla="*/ 2214900 w 2428715"/>
                  <a:gd name="connsiteY106" fmla="*/ 241110 h 1331631"/>
                  <a:gd name="connsiteX107" fmla="*/ 2187605 w 2428715"/>
                  <a:gd name="connsiteY107" fmla="*/ 218364 h 1331631"/>
                  <a:gd name="connsiteX108" fmla="*/ 2173957 w 2428715"/>
                  <a:gd name="connsiteY108" fmla="*/ 209266 h 1331631"/>
                  <a:gd name="connsiteX109" fmla="*/ 2164858 w 2428715"/>
                  <a:gd name="connsiteY109" fmla="*/ 195618 h 1331631"/>
                  <a:gd name="connsiteX110" fmla="*/ 2151211 w 2428715"/>
                  <a:gd name="connsiteY110" fmla="*/ 168322 h 1331631"/>
                  <a:gd name="connsiteX111" fmla="*/ 2110267 w 2428715"/>
                  <a:gd name="connsiteY111" fmla="*/ 154675 h 1331631"/>
                  <a:gd name="connsiteX112" fmla="*/ 2082972 w 2428715"/>
                  <a:gd name="connsiteY112" fmla="*/ 141027 h 1331631"/>
                  <a:gd name="connsiteX113" fmla="*/ 2064775 w 2428715"/>
                  <a:gd name="connsiteY113" fmla="*/ 136478 h 1331631"/>
                  <a:gd name="connsiteX114" fmla="*/ 1991987 w 2428715"/>
                  <a:gd name="connsiteY114" fmla="*/ 131928 h 1331631"/>
                  <a:gd name="connsiteX115" fmla="*/ 1964691 w 2428715"/>
                  <a:gd name="connsiteY115" fmla="*/ 118281 h 1331631"/>
                  <a:gd name="connsiteX116" fmla="*/ 1951043 w 2428715"/>
                  <a:gd name="connsiteY116" fmla="*/ 104633 h 1331631"/>
                  <a:gd name="connsiteX117" fmla="*/ 1923748 w 2428715"/>
                  <a:gd name="connsiteY117" fmla="*/ 90985 h 1331631"/>
                  <a:gd name="connsiteX118" fmla="*/ 1910100 w 2428715"/>
                  <a:gd name="connsiteY118" fmla="*/ 81887 h 1331631"/>
                  <a:gd name="connsiteX119" fmla="*/ 1841861 w 2428715"/>
                  <a:gd name="connsiteY119" fmla="*/ 72788 h 1331631"/>
                  <a:gd name="connsiteX120" fmla="*/ 1814566 w 2428715"/>
                  <a:gd name="connsiteY120" fmla="*/ 63690 h 1331631"/>
                  <a:gd name="connsiteX121" fmla="*/ 1796369 w 2428715"/>
                  <a:gd name="connsiteY121" fmla="*/ 59140 h 1331631"/>
                  <a:gd name="connsiteX122" fmla="*/ 1769073 w 2428715"/>
                  <a:gd name="connsiteY122" fmla="*/ 50042 h 1331631"/>
                  <a:gd name="connsiteX123" fmla="*/ 1755426 w 2428715"/>
                  <a:gd name="connsiteY123" fmla="*/ 40943 h 1331631"/>
                  <a:gd name="connsiteX124" fmla="*/ 1737229 w 2428715"/>
                  <a:gd name="connsiteY124" fmla="*/ 0 h 1331631"/>
                  <a:gd name="connsiteX125" fmla="*/ 1728130 w 2428715"/>
                  <a:gd name="connsiteY125" fmla="*/ 13648 h 1331631"/>
                  <a:gd name="connsiteX126" fmla="*/ 1723581 w 2428715"/>
                  <a:gd name="connsiteY126" fmla="*/ 50042 h 1331631"/>
                  <a:gd name="connsiteX127" fmla="*/ 1691736 w 2428715"/>
                  <a:gd name="connsiteY127" fmla="*/ 54591 h 1331631"/>
                  <a:gd name="connsiteX128" fmla="*/ 1659891 w 2428715"/>
                  <a:gd name="connsiteY128" fmla="*/ 63690 h 1331631"/>
                  <a:gd name="connsiteX129" fmla="*/ 1641694 w 2428715"/>
                  <a:gd name="connsiteY129" fmla="*/ 72788 h 1331631"/>
                  <a:gd name="connsiteX130" fmla="*/ 1628046 w 2428715"/>
                  <a:gd name="connsiteY130" fmla="*/ 68239 h 1331631"/>
                  <a:gd name="connsiteX131" fmla="*/ 1623497 w 2428715"/>
                  <a:gd name="connsiteY131" fmla="*/ 54591 h 1331631"/>
                  <a:gd name="connsiteX132" fmla="*/ 1614399 w 2428715"/>
                  <a:gd name="connsiteY132" fmla="*/ 68239 h 1331631"/>
                  <a:gd name="connsiteX133" fmla="*/ 1600751 w 2428715"/>
                  <a:gd name="connsiteY133" fmla="*/ 77337 h 1331631"/>
                  <a:gd name="connsiteX134" fmla="*/ 1555258 w 2428715"/>
                  <a:gd name="connsiteY134" fmla="*/ 81887 h 1331631"/>
                  <a:gd name="connsiteX135" fmla="*/ 1527963 w 2428715"/>
                  <a:gd name="connsiteY135" fmla="*/ 90985 h 1331631"/>
                  <a:gd name="connsiteX136" fmla="*/ 1509766 w 2428715"/>
                  <a:gd name="connsiteY136" fmla="*/ 100084 h 1331631"/>
                  <a:gd name="connsiteX137" fmla="*/ 1487020 w 2428715"/>
                  <a:gd name="connsiteY137" fmla="*/ 104633 h 1331631"/>
                  <a:gd name="connsiteX138" fmla="*/ 1473372 w 2428715"/>
                  <a:gd name="connsiteY138" fmla="*/ 109182 h 1331631"/>
                  <a:gd name="connsiteX139" fmla="*/ 1364190 w 2428715"/>
                  <a:gd name="connsiteY139" fmla="*/ 113731 h 1331631"/>
                  <a:gd name="connsiteX140" fmla="*/ 1350542 w 2428715"/>
                  <a:gd name="connsiteY140" fmla="*/ 122830 h 1331631"/>
                  <a:gd name="connsiteX141" fmla="*/ 1332345 w 2428715"/>
                  <a:gd name="connsiteY141" fmla="*/ 150125 h 1331631"/>
                  <a:gd name="connsiteX142" fmla="*/ 1318697 w 2428715"/>
                  <a:gd name="connsiteY142" fmla="*/ 163773 h 1331631"/>
                  <a:gd name="connsiteX143" fmla="*/ 1309599 w 2428715"/>
                  <a:gd name="connsiteY143" fmla="*/ 191069 h 1331631"/>
                  <a:gd name="connsiteX144" fmla="*/ 1295951 w 2428715"/>
                  <a:gd name="connsiteY144" fmla="*/ 204716 h 1331631"/>
                  <a:gd name="connsiteX145" fmla="*/ 1282303 w 2428715"/>
                  <a:gd name="connsiteY145" fmla="*/ 209266 h 1331631"/>
                  <a:gd name="connsiteX146" fmla="*/ 1209515 w 2428715"/>
                  <a:gd name="connsiteY146" fmla="*/ 213815 h 1331631"/>
                  <a:gd name="connsiteX147" fmla="*/ 1204966 w 2428715"/>
                  <a:gd name="connsiteY147" fmla="*/ 227463 h 1331631"/>
                  <a:gd name="connsiteX148" fmla="*/ 1186769 w 2428715"/>
                  <a:gd name="connsiteY148" fmla="*/ 254758 h 1331631"/>
                  <a:gd name="connsiteX149" fmla="*/ 1177670 w 2428715"/>
                  <a:gd name="connsiteY149" fmla="*/ 282054 h 1331631"/>
                  <a:gd name="connsiteX150" fmla="*/ 1173121 w 2428715"/>
                  <a:gd name="connsiteY150" fmla="*/ 295702 h 1331631"/>
                  <a:gd name="connsiteX151" fmla="*/ 1145826 w 2428715"/>
                  <a:gd name="connsiteY151" fmla="*/ 313899 h 1331631"/>
                  <a:gd name="connsiteX152" fmla="*/ 1132178 w 2428715"/>
                  <a:gd name="connsiteY152" fmla="*/ 327546 h 1331631"/>
                  <a:gd name="connsiteX153" fmla="*/ 1104882 w 2428715"/>
                  <a:gd name="connsiteY153" fmla="*/ 336645 h 1331631"/>
                  <a:gd name="connsiteX154" fmla="*/ 1095784 w 2428715"/>
                  <a:gd name="connsiteY154" fmla="*/ 322997 h 1331631"/>
                  <a:gd name="connsiteX155" fmla="*/ 1100333 w 2428715"/>
                  <a:gd name="connsiteY155" fmla="*/ 291152 h 1331631"/>
                  <a:gd name="connsiteX156" fmla="*/ 1086685 w 2428715"/>
                  <a:gd name="connsiteY156" fmla="*/ 304800 h 1331631"/>
                  <a:gd name="connsiteX157" fmla="*/ 1073037 w 2428715"/>
                  <a:gd name="connsiteY157" fmla="*/ 309349 h 1331631"/>
                  <a:gd name="connsiteX158" fmla="*/ 1059390 w 2428715"/>
                  <a:gd name="connsiteY158" fmla="*/ 300251 h 1331631"/>
                  <a:gd name="connsiteX159" fmla="*/ 1050291 w 2428715"/>
                  <a:gd name="connsiteY159" fmla="*/ 286603 h 1331631"/>
                  <a:gd name="connsiteX160" fmla="*/ 1036643 w 2428715"/>
                  <a:gd name="connsiteY160" fmla="*/ 282054 h 1331631"/>
                  <a:gd name="connsiteX161" fmla="*/ 1009348 w 2428715"/>
                  <a:gd name="connsiteY161" fmla="*/ 291152 h 1331631"/>
                  <a:gd name="connsiteX162" fmla="*/ 995700 w 2428715"/>
                  <a:gd name="connsiteY162" fmla="*/ 295702 h 1331631"/>
                  <a:gd name="connsiteX163" fmla="*/ 982052 w 2428715"/>
                  <a:gd name="connsiteY163" fmla="*/ 304800 h 1331631"/>
                  <a:gd name="connsiteX164" fmla="*/ 968405 w 2428715"/>
                  <a:gd name="connsiteY164" fmla="*/ 350293 h 1331631"/>
                  <a:gd name="connsiteX165" fmla="*/ 959306 w 2428715"/>
                  <a:gd name="connsiteY165" fmla="*/ 363940 h 1331631"/>
                  <a:gd name="connsiteX166" fmla="*/ 963855 w 2428715"/>
                  <a:gd name="connsiteY166" fmla="*/ 377588 h 1331631"/>
                  <a:gd name="connsiteX167" fmla="*/ 969654 w 2428715"/>
                  <a:gd name="connsiteY167" fmla="*/ 397835 h 1331631"/>
                  <a:gd name="connsiteX168" fmla="*/ 1000249 w 2428715"/>
                  <a:gd name="connsiteY168" fmla="*/ 404884 h 1331631"/>
                  <a:gd name="connsiteX169" fmla="*/ 1013897 w 2428715"/>
                  <a:gd name="connsiteY169" fmla="*/ 418531 h 1331631"/>
                  <a:gd name="connsiteX170" fmla="*/ 1009348 w 2428715"/>
                  <a:gd name="connsiteY170" fmla="*/ 441278 h 1331631"/>
                  <a:gd name="connsiteX171" fmla="*/ 986602 w 2428715"/>
                  <a:gd name="connsiteY171" fmla="*/ 486770 h 1331631"/>
                  <a:gd name="connsiteX172" fmla="*/ 968405 w 2428715"/>
                  <a:gd name="connsiteY172" fmla="*/ 518615 h 1331631"/>
                  <a:gd name="connsiteX173" fmla="*/ 954757 w 2428715"/>
                  <a:gd name="connsiteY173" fmla="*/ 523164 h 1331631"/>
                  <a:gd name="connsiteX174" fmla="*/ 945658 w 2428715"/>
                  <a:gd name="connsiteY174" fmla="*/ 536812 h 1331631"/>
                  <a:gd name="connsiteX175" fmla="*/ 932011 w 2428715"/>
                  <a:gd name="connsiteY175" fmla="*/ 545910 h 1331631"/>
                  <a:gd name="connsiteX176" fmla="*/ 913814 w 2428715"/>
                  <a:gd name="connsiteY176" fmla="*/ 568657 h 1331631"/>
                  <a:gd name="connsiteX177" fmla="*/ 904715 w 2428715"/>
                  <a:gd name="connsiteY177" fmla="*/ 582305 h 1331631"/>
                  <a:gd name="connsiteX178" fmla="*/ 900166 w 2428715"/>
                  <a:gd name="connsiteY178" fmla="*/ 595952 h 1331631"/>
                  <a:gd name="connsiteX179" fmla="*/ 881969 w 2428715"/>
                  <a:gd name="connsiteY179" fmla="*/ 623248 h 1331631"/>
                  <a:gd name="connsiteX180" fmla="*/ 859223 w 2428715"/>
                  <a:gd name="connsiteY180" fmla="*/ 655093 h 1331631"/>
                  <a:gd name="connsiteX181" fmla="*/ 850124 w 2428715"/>
                  <a:gd name="connsiteY181" fmla="*/ 668740 h 1331631"/>
                  <a:gd name="connsiteX182" fmla="*/ 845575 w 2428715"/>
                  <a:gd name="connsiteY182" fmla="*/ 682388 h 1331631"/>
                  <a:gd name="connsiteX183" fmla="*/ 831927 w 2428715"/>
                  <a:gd name="connsiteY183" fmla="*/ 691487 h 1331631"/>
                  <a:gd name="connsiteX184" fmla="*/ 809181 w 2428715"/>
                  <a:gd name="connsiteY184" fmla="*/ 714233 h 1331631"/>
                  <a:gd name="connsiteX185" fmla="*/ 795533 w 2428715"/>
                  <a:gd name="connsiteY185" fmla="*/ 732430 h 1331631"/>
                  <a:gd name="connsiteX186" fmla="*/ 781885 w 2428715"/>
                  <a:gd name="connsiteY186" fmla="*/ 746078 h 1331631"/>
                  <a:gd name="connsiteX187" fmla="*/ 754590 w 2428715"/>
                  <a:gd name="connsiteY187" fmla="*/ 787021 h 1331631"/>
                  <a:gd name="connsiteX188" fmla="*/ 745491 w 2428715"/>
                  <a:gd name="connsiteY188" fmla="*/ 800669 h 1331631"/>
                  <a:gd name="connsiteX189" fmla="*/ 736393 w 2428715"/>
                  <a:gd name="connsiteY189" fmla="*/ 827964 h 1331631"/>
                  <a:gd name="connsiteX190" fmla="*/ 673240 w 2428715"/>
                  <a:gd name="connsiteY190" fmla="*/ 857045 h 1331631"/>
                  <a:gd name="connsiteX191" fmla="*/ 638183 w 2428715"/>
                  <a:gd name="connsiteY191" fmla="*/ 883091 h 1331631"/>
                  <a:gd name="connsiteX192" fmla="*/ 595366 w 2428715"/>
                  <a:gd name="connsiteY192" fmla="*/ 896203 h 1331631"/>
                  <a:gd name="connsiteX193" fmla="*/ 581718 w 2428715"/>
                  <a:gd name="connsiteY193" fmla="*/ 891654 h 1331631"/>
                  <a:gd name="connsiteX194" fmla="*/ 577169 w 2428715"/>
                  <a:gd name="connsiteY194" fmla="*/ 928048 h 1331631"/>
                  <a:gd name="connsiteX195" fmla="*/ 568070 w 2428715"/>
                  <a:gd name="connsiteY195" fmla="*/ 941696 h 1331631"/>
                  <a:gd name="connsiteX196" fmla="*/ 563521 w 2428715"/>
                  <a:gd name="connsiteY196" fmla="*/ 955343 h 1331631"/>
                  <a:gd name="connsiteX197" fmla="*/ 549873 w 2428715"/>
                  <a:gd name="connsiteY197" fmla="*/ 964442 h 1331631"/>
                  <a:gd name="connsiteX198" fmla="*/ 522578 w 2428715"/>
                  <a:gd name="connsiteY198" fmla="*/ 982639 h 1331631"/>
                  <a:gd name="connsiteX199" fmla="*/ 508930 w 2428715"/>
                  <a:gd name="connsiteY199" fmla="*/ 973540 h 1331631"/>
                  <a:gd name="connsiteX200" fmla="*/ 481635 w 2428715"/>
                  <a:gd name="connsiteY200" fmla="*/ 959893 h 1331631"/>
                  <a:gd name="connsiteX201" fmla="*/ 463437 w 2428715"/>
                  <a:gd name="connsiteY201" fmla="*/ 964442 h 1331631"/>
                  <a:gd name="connsiteX202" fmla="*/ 454339 w 2428715"/>
                  <a:gd name="connsiteY202" fmla="*/ 978090 h 1331631"/>
                  <a:gd name="connsiteX203" fmla="*/ 440691 w 2428715"/>
                  <a:gd name="connsiteY203" fmla="*/ 996287 h 1331631"/>
                  <a:gd name="connsiteX204" fmla="*/ 404297 w 2428715"/>
                  <a:gd name="connsiteY204" fmla="*/ 1023582 h 1331631"/>
                  <a:gd name="connsiteX205" fmla="*/ 390649 w 2428715"/>
                  <a:gd name="connsiteY205" fmla="*/ 1037230 h 1331631"/>
                  <a:gd name="connsiteX206" fmla="*/ 377002 w 2428715"/>
                  <a:gd name="connsiteY206" fmla="*/ 1041779 h 1331631"/>
                  <a:gd name="connsiteX207" fmla="*/ 349706 w 2428715"/>
                  <a:gd name="connsiteY207" fmla="*/ 1059976 h 1331631"/>
                  <a:gd name="connsiteX208" fmla="*/ 322411 w 2428715"/>
                  <a:gd name="connsiteY208" fmla="*/ 1078173 h 1331631"/>
                  <a:gd name="connsiteX209" fmla="*/ 295115 w 2428715"/>
                  <a:gd name="connsiteY209" fmla="*/ 1100919 h 1331631"/>
                  <a:gd name="connsiteX210" fmla="*/ 286017 w 2428715"/>
                  <a:gd name="connsiteY210" fmla="*/ 1114567 h 1331631"/>
                  <a:gd name="connsiteX211" fmla="*/ 258721 w 2428715"/>
                  <a:gd name="connsiteY211" fmla="*/ 1137313 h 1331631"/>
                  <a:gd name="connsiteX212" fmla="*/ 240524 w 2428715"/>
                  <a:gd name="connsiteY212" fmla="*/ 1164609 h 1331631"/>
                  <a:gd name="connsiteX213" fmla="*/ 231426 w 2428715"/>
                  <a:gd name="connsiteY213" fmla="*/ 1178257 h 1331631"/>
                  <a:gd name="connsiteX214" fmla="*/ 217778 w 2428715"/>
                  <a:gd name="connsiteY214" fmla="*/ 1182806 h 1331631"/>
                  <a:gd name="connsiteX215" fmla="*/ 208679 w 2428715"/>
                  <a:gd name="connsiteY215" fmla="*/ 1196454 h 1331631"/>
                  <a:gd name="connsiteX216" fmla="*/ 181384 w 2428715"/>
                  <a:gd name="connsiteY216" fmla="*/ 1205552 h 1331631"/>
                  <a:gd name="connsiteX217" fmla="*/ 167736 w 2428715"/>
                  <a:gd name="connsiteY217" fmla="*/ 1210102 h 1331631"/>
                  <a:gd name="connsiteX218" fmla="*/ 139816 w 2428715"/>
                  <a:gd name="connsiteY218" fmla="*/ 1205465 h 1331631"/>
                  <a:gd name="connsiteX219" fmla="*/ 126256 w 2428715"/>
                  <a:gd name="connsiteY219" fmla="*/ 1157570 h 1331631"/>
                  <a:gd name="connsiteX220" fmla="*/ 87812 w 2428715"/>
                  <a:gd name="connsiteY220" fmla="*/ 1152309 h 1331631"/>
                  <a:gd name="connsiteX221" fmla="*/ 34919 w 2428715"/>
                  <a:gd name="connsiteY221" fmla="*/ 1188253 h 1331631"/>
                  <a:gd name="connsiteX222" fmla="*/ 22160 w 2428715"/>
                  <a:gd name="connsiteY222" fmla="*/ 1264693 h 1331631"/>
                  <a:gd name="connsiteX223" fmla="*/ 8512 w 2428715"/>
                  <a:gd name="connsiteY223" fmla="*/ 1260143 h 1331631"/>
                  <a:gd name="connsiteX224" fmla="*/ 3963 w 2428715"/>
                  <a:gd name="connsiteY224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103509 w 2428715"/>
                  <a:gd name="connsiteY6" fmla="*/ 1281728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6210 w 2426413"/>
                  <a:gd name="connsiteY0" fmla="*/ 126014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222" fmla="*/ 6210 w 2426413"/>
                  <a:gd name="connsiteY222" fmla="*/ 1260143 h 1331631"/>
                  <a:gd name="connsiteX0" fmla="*/ 19858 w 2426413"/>
                  <a:gd name="connsiteY0" fmla="*/ 126469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30956 w 2424752"/>
                  <a:gd name="connsiteY219" fmla="*/ 1188253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45839 w 2424752"/>
                  <a:gd name="connsiteY217" fmla="*/ 1239983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00373 w 2424752"/>
                  <a:gd name="connsiteY54" fmla="*/ 421294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39368 w 2424752"/>
                  <a:gd name="connsiteY35" fmla="*/ 826002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424752" h="1331631">
                    <a:moveTo>
                      <a:pt x="18197" y="1264693"/>
                    </a:moveTo>
                    <a:cubicBezTo>
                      <a:pt x="13796" y="1285015"/>
                      <a:pt x="6824" y="1313218"/>
                      <a:pt x="4549" y="1310185"/>
                    </a:cubicBezTo>
                    <a:lnTo>
                      <a:pt x="0" y="1328382"/>
                    </a:lnTo>
                    <a:cubicBezTo>
                      <a:pt x="5099" y="1339443"/>
                      <a:pt x="23756" y="1319239"/>
                      <a:pt x="35144" y="1312861"/>
                    </a:cubicBezTo>
                    <a:cubicBezTo>
                      <a:pt x="46532" y="1306483"/>
                      <a:pt x="57593" y="1295302"/>
                      <a:pt x="68327" y="1290113"/>
                    </a:cubicBezTo>
                    <a:cubicBezTo>
                      <a:pt x="79061" y="1284924"/>
                      <a:pt x="87519" y="1286262"/>
                      <a:pt x="99546" y="1281728"/>
                    </a:cubicBezTo>
                    <a:cubicBezTo>
                      <a:pt x="111573" y="1277194"/>
                      <a:pt x="128269" y="1271053"/>
                      <a:pt x="140490" y="1262906"/>
                    </a:cubicBezTo>
                    <a:cubicBezTo>
                      <a:pt x="152711" y="1254759"/>
                      <a:pt x="156191" y="1234364"/>
                      <a:pt x="172872" y="1232848"/>
                    </a:cubicBezTo>
                    <a:cubicBezTo>
                      <a:pt x="181970" y="1229815"/>
                      <a:pt x="192187" y="1229069"/>
                      <a:pt x="200167" y="1223749"/>
                    </a:cubicBezTo>
                    <a:cubicBezTo>
                      <a:pt x="204716" y="1220716"/>
                      <a:pt x="208819" y="1216872"/>
                      <a:pt x="213815" y="1214651"/>
                    </a:cubicBezTo>
                    <a:cubicBezTo>
                      <a:pt x="222579" y="1210756"/>
                      <a:pt x="232012" y="1208585"/>
                      <a:pt x="241110" y="1205552"/>
                    </a:cubicBezTo>
                    <a:cubicBezTo>
                      <a:pt x="263504" y="1198087"/>
                      <a:pt x="250036" y="1201790"/>
                      <a:pt x="282054" y="1196454"/>
                    </a:cubicBezTo>
                    <a:cubicBezTo>
                      <a:pt x="286603" y="1193421"/>
                      <a:pt x="280537" y="1194937"/>
                      <a:pt x="295701" y="1187355"/>
                    </a:cubicBezTo>
                    <a:cubicBezTo>
                      <a:pt x="310865" y="1179773"/>
                      <a:pt x="357117" y="1161576"/>
                      <a:pt x="373039" y="1150961"/>
                    </a:cubicBezTo>
                    <a:cubicBezTo>
                      <a:pt x="410191" y="1133522"/>
                      <a:pt x="469006" y="1116215"/>
                      <a:pt x="500955" y="1104307"/>
                    </a:cubicBezTo>
                    <a:cubicBezTo>
                      <a:pt x="532904" y="1092399"/>
                      <a:pt x="542468" y="1085076"/>
                      <a:pt x="564732" y="1079510"/>
                    </a:cubicBezTo>
                    <a:cubicBezTo>
                      <a:pt x="568776" y="1085577"/>
                      <a:pt x="584683" y="1095076"/>
                      <a:pt x="591403" y="1096370"/>
                    </a:cubicBezTo>
                    <a:cubicBezTo>
                      <a:pt x="598123" y="1097664"/>
                      <a:pt x="600502" y="1090305"/>
                      <a:pt x="605051" y="1087272"/>
                    </a:cubicBezTo>
                    <a:cubicBezTo>
                      <a:pt x="606567" y="1069075"/>
                      <a:pt x="607726" y="1064449"/>
                      <a:pt x="621374" y="1060152"/>
                    </a:cubicBezTo>
                    <a:cubicBezTo>
                      <a:pt x="635022" y="1055855"/>
                      <a:pt x="671461" y="1068342"/>
                      <a:pt x="686937" y="1061489"/>
                    </a:cubicBezTo>
                    <a:cubicBezTo>
                      <a:pt x="702413" y="1054636"/>
                      <a:pt x="702831" y="1026094"/>
                      <a:pt x="714233" y="1019033"/>
                    </a:cubicBezTo>
                    <a:cubicBezTo>
                      <a:pt x="725635" y="1011972"/>
                      <a:pt x="742461" y="1025945"/>
                      <a:pt x="755351" y="1019121"/>
                    </a:cubicBezTo>
                    <a:cubicBezTo>
                      <a:pt x="768241" y="1012297"/>
                      <a:pt x="780984" y="986445"/>
                      <a:pt x="791570" y="978090"/>
                    </a:cubicBezTo>
                    <a:cubicBezTo>
                      <a:pt x="802156" y="969735"/>
                      <a:pt x="818866" y="968991"/>
                      <a:pt x="818866" y="968991"/>
                    </a:cubicBezTo>
                    <a:cubicBezTo>
                      <a:pt x="827964" y="959893"/>
                      <a:pt x="833954" y="945765"/>
                      <a:pt x="846161" y="941696"/>
                    </a:cubicBezTo>
                    <a:cubicBezTo>
                      <a:pt x="880470" y="930258"/>
                      <a:pt x="838177" y="945687"/>
                      <a:pt x="873457" y="928048"/>
                    </a:cubicBezTo>
                    <a:cubicBezTo>
                      <a:pt x="877746" y="925904"/>
                      <a:pt x="882555" y="925015"/>
                      <a:pt x="887104" y="923499"/>
                    </a:cubicBezTo>
                    <a:cubicBezTo>
                      <a:pt x="891653" y="920466"/>
                      <a:pt x="895726" y="916554"/>
                      <a:pt x="900752" y="914400"/>
                    </a:cubicBezTo>
                    <a:cubicBezTo>
                      <a:pt x="906499" y="911937"/>
                      <a:pt x="914067" y="913757"/>
                      <a:pt x="918949" y="909851"/>
                    </a:cubicBezTo>
                    <a:cubicBezTo>
                      <a:pt x="922694" y="906855"/>
                      <a:pt x="920502" y="899948"/>
                      <a:pt x="923498" y="896203"/>
                    </a:cubicBezTo>
                    <a:cubicBezTo>
                      <a:pt x="926914" y="891934"/>
                      <a:pt x="932946" y="890605"/>
                      <a:pt x="937146" y="887105"/>
                    </a:cubicBezTo>
                    <a:cubicBezTo>
                      <a:pt x="942089" y="882986"/>
                      <a:pt x="945716" y="877407"/>
                      <a:pt x="950794" y="873457"/>
                    </a:cubicBezTo>
                    <a:cubicBezTo>
                      <a:pt x="959425" y="866744"/>
                      <a:pt x="978089" y="855260"/>
                      <a:pt x="978089" y="855260"/>
                    </a:cubicBezTo>
                    <a:cubicBezTo>
                      <a:pt x="979606" y="850711"/>
                      <a:pt x="979248" y="845003"/>
                      <a:pt x="982639" y="841612"/>
                    </a:cubicBezTo>
                    <a:cubicBezTo>
                      <a:pt x="986030" y="838221"/>
                      <a:pt x="986831" y="839665"/>
                      <a:pt x="996286" y="837063"/>
                    </a:cubicBezTo>
                    <a:cubicBezTo>
                      <a:pt x="1005741" y="834461"/>
                      <a:pt x="1034919" y="829180"/>
                      <a:pt x="1039368" y="826002"/>
                    </a:cubicBezTo>
                    <a:cubicBezTo>
                      <a:pt x="1087074" y="791925"/>
                      <a:pt x="1039103" y="806408"/>
                      <a:pt x="1041779" y="800669"/>
                    </a:cubicBezTo>
                    <a:cubicBezTo>
                      <a:pt x="1044455" y="794930"/>
                      <a:pt x="1050878" y="794603"/>
                      <a:pt x="1055427" y="791570"/>
                    </a:cubicBezTo>
                    <a:cubicBezTo>
                      <a:pt x="1072107" y="766549"/>
                      <a:pt x="1055427" y="787779"/>
                      <a:pt x="1078173" y="768824"/>
                    </a:cubicBezTo>
                    <a:cubicBezTo>
                      <a:pt x="1120936" y="733189"/>
                      <a:pt x="1050125" y="782973"/>
                      <a:pt x="1119116" y="736979"/>
                    </a:cubicBezTo>
                    <a:lnTo>
                      <a:pt x="1132764" y="727881"/>
                    </a:lnTo>
                    <a:lnTo>
                      <a:pt x="1146412" y="718782"/>
                    </a:lnTo>
                    <a:cubicBezTo>
                      <a:pt x="1154407" y="694796"/>
                      <a:pt x="1145676" y="714206"/>
                      <a:pt x="1164609" y="691487"/>
                    </a:cubicBezTo>
                    <a:cubicBezTo>
                      <a:pt x="1183566" y="668738"/>
                      <a:pt x="1162331" y="685423"/>
                      <a:pt x="1187355" y="668740"/>
                    </a:cubicBezTo>
                    <a:cubicBezTo>
                      <a:pt x="1211622" y="632344"/>
                      <a:pt x="1179770" y="676326"/>
                      <a:pt x="1210101" y="645994"/>
                    </a:cubicBezTo>
                    <a:cubicBezTo>
                      <a:pt x="1213967" y="642128"/>
                      <a:pt x="1216167" y="636895"/>
                      <a:pt x="1219200" y="632346"/>
                    </a:cubicBezTo>
                    <a:cubicBezTo>
                      <a:pt x="1220716" y="627797"/>
                      <a:pt x="1221089" y="622689"/>
                      <a:pt x="1223749" y="618699"/>
                    </a:cubicBezTo>
                    <a:cubicBezTo>
                      <a:pt x="1238036" y="597269"/>
                      <a:pt x="1236571" y="613732"/>
                      <a:pt x="1246495" y="591403"/>
                    </a:cubicBezTo>
                    <a:cubicBezTo>
                      <a:pt x="1250390" y="582639"/>
                      <a:pt x="1252561" y="573206"/>
                      <a:pt x="1255594" y="564108"/>
                    </a:cubicBezTo>
                    <a:cubicBezTo>
                      <a:pt x="1257110" y="559559"/>
                      <a:pt x="1257483" y="554450"/>
                      <a:pt x="1260143" y="550460"/>
                    </a:cubicBezTo>
                    <a:cubicBezTo>
                      <a:pt x="1266209" y="541361"/>
                      <a:pt x="1274882" y="533538"/>
                      <a:pt x="1278340" y="523164"/>
                    </a:cubicBezTo>
                    <a:lnTo>
                      <a:pt x="1291988" y="482221"/>
                    </a:lnTo>
                    <a:cubicBezTo>
                      <a:pt x="1293504" y="477672"/>
                      <a:pt x="1288049" y="475709"/>
                      <a:pt x="1296537" y="468573"/>
                    </a:cubicBezTo>
                    <a:cubicBezTo>
                      <a:pt x="1305025" y="461437"/>
                      <a:pt x="1335451" y="461801"/>
                      <a:pt x="1342918" y="439403"/>
                    </a:cubicBezTo>
                    <a:cubicBezTo>
                      <a:pt x="1344434" y="428788"/>
                      <a:pt x="1317735" y="437037"/>
                      <a:pt x="1316071" y="425218"/>
                    </a:cubicBezTo>
                    <a:cubicBezTo>
                      <a:pt x="1314407" y="413399"/>
                      <a:pt x="1327127" y="374294"/>
                      <a:pt x="1332931" y="368490"/>
                    </a:cubicBezTo>
                    <a:cubicBezTo>
                      <a:pt x="1337005" y="331822"/>
                      <a:pt x="1332084" y="312205"/>
                      <a:pt x="1342030" y="295702"/>
                    </a:cubicBezTo>
                    <a:cubicBezTo>
                      <a:pt x="1351976" y="279199"/>
                      <a:pt x="1378307" y="276235"/>
                      <a:pt x="1392609" y="269470"/>
                    </a:cubicBezTo>
                    <a:cubicBezTo>
                      <a:pt x="1406911" y="262705"/>
                      <a:pt x="1417405" y="263821"/>
                      <a:pt x="1427841" y="255110"/>
                    </a:cubicBezTo>
                    <a:cubicBezTo>
                      <a:pt x="1438277" y="246399"/>
                      <a:pt x="1448296" y="229393"/>
                      <a:pt x="1455224" y="217203"/>
                    </a:cubicBezTo>
                    <a:cubicBezTo>
                      <a:pt x="1462152" y="205013"/>
                      <a:pt x="1462496" y="189359"/>
                      <a:pt x="1469409" y="181970"/>
                    </a:cubicBezTo>
                    <a:cubicBezTo>
                      <a:pt x="1476322" y="174581"/>
                      <a:pt x="1487606" y="175905"/>
                      <a:pt x="1496704" y="172872"/>
                    </a:cubicBezTo>
                    <a:cubicBezTo>
                      <a:pt x="1530549" y="161590"/>
                      <a:pt x="1505545" y="168665"/>
                      <a:pt x="1574042" y="163773"/>
                    </a:cubicBezTo>
                    <a:cubicBezTo>
                      <a:pt x="1608345" y="152339"/>
                      <a:pt x="1567390" y="169093"/>
                      <a:pt x="1596788" y="145576"/>
                    </a:cubicBezTo>
                    <a:cubicBezTo>
                      <a:pt x="1600533" y="142580"/>
                      <a:pt x="1605887" y="142543"/>
                      <a:pt x="1610436" y="141027"/>
                    </a:cubicBezTo>
                    <a:cubicBezTo>
                      <a:pt x="1619534" y="142543"/>
                      <a:pt x="1628981" y="142659"/>
                      <a:pt x="1637731" y="145576"/>
                    </a:cubicBezTo>
                    <a:cubicBezTo>
                      <a:pt x="1642918" y="147305"/>
                      <a:pt x="1633374" y="148684"/>
                      <a:pt x="1651379" y="154675"/>
                    </a:cubicBezTo>
                    <a:cubicBezTo>
                      <a:pt x="1669384" y="160666"/>
                      <a:pt x="1714301" y="172572"/>
                      <a:pt x="1745762" y="181521"/>
                    </a:cubicBezTo>
                    <a:cubicBezTo>
                      <a:pt x="1750311" y="184554"/>
                      <a:pt x="1785602" y="177018"/>
                      <a:pt x="1800616" y="178847"/>
                    </a:cubicBezTo>
                    <a:cubicBezTo>
                      <a:pt x="1815630" y="180676"/>
                      <a:pt x="1808405" y="191216"/>
                      <a:pt x="1835848" y="192495"/>
                    </a:cubicBezTo>
                    <a:cubicBezTo>
                      <a:pt x="1863291" y="193774"/>
                      <a:pt x="1941935" y="185291"/>
                      <a:pt x="1965277" y="186519"/>
                    </a:cubicBezTo>
                    <a:cubicBezTo>
                      <a:pt x="1975892" y="188036"/>
                      <a:pt x="1986465" y="189885"/>
                      <a:pt x="1997122" y="191069"/>
                    </a:cubicBezTo>
                    <a:cubicBezTo>
                      <a:pt x="2013769" y="192919"/>
                      <a:pt x="2031155" y="190692"/>
                      <a:pt x="2047164" y="195618"/>
                    </a:cubicBezTo>
                    <a:cubicBezTo>
                      <a:pt x="2052390" y="197226"/>
                      <a:pt x="2051373" y="206821"/>
                      <a:pt x="2056263" y="209266"/>
                    </a:cubicBezTo>
                    <a:cubicBezTo>
                      <a:pt x="2064513" y="213391"/>
                      <a:pt x="2074460" y="212299"/>
                      <a:pt x="2083558" y="213815"/>
                    </a:cubicBezTo>
                    <a:cubicBezTo>
                      <a:pt x="2122668" y="239887"/>
                      <a:pt x="2076645" y="205172"/>
                      <a:pt x="2101755" y="236561"/>
                    </a:cubicBezTo>
                    <a:cubicBezTo>
                      <a:pt x="2105171" y="240831"/>
                      <a:pt x="2111203" y="242160"/>
                      <a:pt x="2115403" y="245660"/>
                    </a:cubicBezTo>
                    <a:cubicBezTo>
                      <a:pt x="2120345" y="249779"/>
                      <a:pt x="2124932" y="254365"/>
                      <a:pt x="2129051" y="259308"/>
                    </a:cubicBezTo>
                    <a:cubicBezTo>
                      <a:pt x="2132551" y="263508"/>
                      <a:pt x="2134591" y="268804"/>
                      <a:pt x="2138149" y="272955"/>
                    </a:cubicBezTo>
                    <a:cubicBezTo>
                      <a:pt x="2143732" y="279468"/>
                      <a:pt x="2150763" y="284639"/>
                      <a:pt x="2156346" y="291152"/>
                    </a:cubicBezTo>
                    <a:cubicBezTo>
                      <a:pt x="2159904" y="295303"/>
                      <a:pt x="2161813" y="300713"/>
                      <a:pt x="2165445" y="304800"/>
                    </a:cubicBezTo>
                    <a:cubicBezTo>
                      <a:pt x="2175094" y="315655"/>
                      <a:pt x="2191175" y="333588"/>
                      <a:pt x="2206388" y="341194"/>
                    </a:cubicBezTo>
                    <a:cubicBezTo>
                      <a:pt x="2210677" y="343338"/>
                      <a:pt x="2215487" y="344227"/>
                      <a:pt x="2220036" y="345743"/>
                    </a:cubicBezTo>
                    <a:cubicBezTo>
                      <a:pt x="2232349" y="353953"/>
                      <a:pt x="2237446" y="358166"/>
                      <a:pt x="2251880" y="363940"/>
                    </a:cubicBezTo>
                    <a:cubicBezTo>
                      <a:pt x="2260785" y="367502"/>
                      <a:pt x="2269682" y="371683"/>
                      <a:pt x="2279176" y="373039"/>
                    </a:cubicBezTo>
                    <a:lnTo>
                      <a:pt x="2311021" y="377588"/>
                    </a:lnTo>
                    <a:cubicBezTo>
                      <a:pt x="2327831" y="402805"/>
                      <a:pt x="2310501" y="382860"/>
                      <a:pt x="2333767" y="395785"/>
                    </a:cubicBezTo>
                    <a:cubicBezTo>
                      <a:pt x="2343326" y="401095"/>
                      <a:pt x="2353585" y="409626"/>
                      <a:pt x="2361063" y="413982"/>
                    </a:cubicBezTo>
                    <a:cubicBezTo>
                      <a:pt x="2368541" y="418338"/>
                      <a:pt x="2371366" y="426452"/>
                      <a:pt x="2378635" y="421918"/>
                    </a:cubicBezTo>
                    <a:cubicBezTo>
                      <a:pt x="2385904" y="417384"/>
                      <a:pt x="2397752" y="395680"/>
                      <a:pt x="2404680" y="386775"/>
                    </a:cubicBezTo>
                    <a:cubicBezTo>
                      <a:pt x="2411608" y="377870"/>
                      <a:pt x="2415029" y="374585"/>
                      <a:pt x="2420203" y="368490"/>
                    </a:cubicBezTo>
                    <a:cubicBezTo>
                      <a:pt x="2421719" y="363941"/>
                      <a:pt x="2424752" y="359637"/>
                      <a:pt x="2424752" y="354842"/>
                    </a:cubicBezTo>
                    <a:cubicBezTo>
                      <a:pt x="2424752" y="345618"/>
                      <a:pt x="2424779" y="335555"/>
                      <a:pt x="2420203" y="327546"/>
                    </a:cubicBezTo>
                    <a:cubicBezTo>
                      <a:pt x="2417824" y="323382"/>
                      <a:pt x="2411166" y="324314"/>
                      <a:pt x="2406555" y="322997"/>
                    </a:cubicBezTo>
                    <a:cubicBezTo>
                      <a:pt x="2400543" y="321279"/>
                      <a:pt x="2394424" y="319964"/>
                      <a:pt x="2388358" y="318448"/>
                    </a:cubicBezTo>
                    <a:cubicBezTo>
                      <a:pt x="2383809" y="315415"/>
                      <a:pt x="2378126" y="313619"/>
                      <a:pt x="2374710" y="309349"/>
                    </a:cubicBezTo>
                    <a:cubicBezTo>
                      <a:pt x="2371715" y="305605"/>
                      <a:pt x="2372305" y="299991"/>
                      <a:pt x="2370161" y="295702"/>
                    </a:cubicBezTo>
                    <a:cubicBezTo>
                      <a:pt x="2367716" y="290812"/>
                      <a:pt x="2363508" y="286944"/>
                      <a:pt x="2361063" y="282054"/>
                    </a:cubicBezTo>
                    <a:cubicBezTo>
                      <a:pt x="2358918" y="277765"/>
                      <a:pt x="2359904" y="271797"/>
                      <a:pt x="2356513" y="268406"/>
                    </a:cubicBezTo>
                    <a:cubicBezTo>
                      <a:pt x="2353122" y="265015"/>
                      <a:pt x="2347415" y="265373"/>
                      <a:pt x="2342866" y="263857"/>
                    </a:cubicBezTo>
                    <a:cubicBezTo>
                      <a:pt x="2338317" y="257791"/>
                      <a:pt x="2334579" y="251021"/>
                      <a:pt x="2329218" y="245660"/>
                    </a:cubicBezTo>
                    <a:cubicBezTo>
                      <a:pt x="2320398" y="236840"/>
                      <a:pt x="2313023" y="235712"/>
                      <a:pt x="2301922" y="232012"/>
                    </a:cubicBezTo>
                    <a:cubicBezTo>
                      <a:pt x="2294340" y="233528"/>
                      <a:pt x="2286636" y="234527"/>
                      <a:pt x="2279176" y="236561"/>
                    </a:cubicBezTo>
                    <a:cubicBezTo>
                      <a:pt x="2269923" y="239085"/>
                      <a:pt x="2251880" y="245660"/>
                      <a:pt x="2251880" y="245660"/>
                    </a:cubicBezTo>
                    <a:cubicBezTo>
                      <a:pt x="2238232" y="244143"/>
                      <a:pt x="2224259" y="244440"/>
                      <a:pt x="2210937" y="241110"/>
                    </a:cubicBezTo>
                    <a:cubicBezTo>
                      <a:pt x="2201252" y="238689"/>
                      <a:pt x="2190193" y="223823"/>
                      <a:pt x="2183642" y="218364"/>
                    </a:cubicBezTo>
                    <a:cubicBezTo>
                      <a:pt x="2179442" y="214864"/>
                      <a:pt x="2174543" y="212299"/>
                      <a:pt x="2169994" y="209266"/>
                    </a:cubicBezTo>
                    <a:cubicBezTo>
                      <a:pt x="2166961" y="204717"/>
                      <a:pt x="2163340" y="200508"/>
                      <a:pt x="2160895" y="195618"/>
                    </a:cubicBezTo>
                    <a:cubicBezTo>
                      <a:pt x="2156614" y="187056"/>
                      <a:pt x="2156729" y="174248"/>
                      <a:pt x="2147248" y="168322"/>
                    </a:cubicBezTo>
                    <a:cubicBezTo>
                      <a:pt x="2147246" y="168321"/>
                      <a:pt x="2113129" y="156950"/>
                      <a:pt x="2106304" y="154675"/>
                    </a:cubicBezTo>
                    <a:cubicBezTo>
                      <a:pt x="2048790" y="135502"/>
                      <a:pt x="2140750" y="167486"/>
                      <a:pt x="2079009" y="141027"/>
                    </a:cubicBezTo>
                    <a:cubicBezTo>
                      <a:pt x="2073262" y="138564"/>
                      <a:pt x="2067033" y="137100"/>
                      <a:pt x="2060812" y="136478"/>
                    </a:cubicBezTo>
                    <a:cubicBezTo>
                      <a:pt x="2036623" y="134059"/>
                      <a:pt x="2012287" y="133445"/>
                      <a:pt x="1988024" y="131928"/>
                    </a:cubicBezTo>
                    <a:cubicBezTo>
                      <a:pt x="1974346" y="127369"/>
                      <a:pt x="1972486" y="128079"/>
                      <a:pt x="1960728" y="118281"/>
                    </a:cubicBezTo>
                    <a:cubicBezTo>
                      <a:pt x="1955785" y="114162"/>
                      <a:pt x="1952022" y="108752"/>
                      <a:pt x="1947080" y="104633"/>
                    </a:cubicBezTo>
                    <a:cubicBezTo>
                      <a:pt x="1927524" y="88336"/>
                      <a:pt x="1940303" y="101243"/>
                      <a:pt x="1919785" y="90985"/>
                    </a:cubicBezTo>
                    <a:cubicBezTo>
                      <a:pt x="1914895" y="88540"/>
                      <a:pt x="1911027" y="84332"/>
                      <a:pt x="1906137" y="81887"/>
                    </a:cubicBezTo>
                    <a:cubicBezTo>
                      <a:pt x="1887551" y="72594"/>
                      <a:pt x="1850111" y="73806"/>
                      <a:pt x="1837898" y="72788"/>
                    </a:cubicBezTo>
                    <a:cubicBezTo>
                      <a:pt x="1828800" y="69755"/>
                      <a:pt x="1819907" y="66016"/>
                      <a:pt x="1810603" y="63690"/>
                    </a:cubicBezTo>
                    <a:cubicBezTo>
                      <a:pt x="1804537" y="62173"/>
                      <a:pt x="1798395" y="60937"/>
                      <a:pt x="1792406" y="59140"/>
                    </a:cubicBezTo>
                    <a:cubicBezTo>
                      <a:pt x="1783220" y="56384"/>
                      <a:pt x="1765110" y="50042"/>
                      <a:pt x="1765110" y="50042"/>
                    </a:cubicBezTo>
                    <a:cubicBezTo>
                      <a:pt x="1760561" y="47009"/>
                      <a:pt x="1753494" y="46019"/>
                      <a:pt x="1751463" y="40943"/>
                    </a:cubicBezTo>
                    <a:cubicBezTo>
                      <a:pt x="1733262" y="-4561"/>
                      <a:pt x="1763632" y="10122"/>
                      <a:pt x="1733266" y="0"/>
                    </a:cubicBezTo>
                    <a:cubicBezTo>
                      <a:pt x="1730233" y="4549"/>
                      <a:pt x="1725606" y="8373"/>
                      <a:pt x="1724167" y="13648"/>
                    </a:cubicBezTo>
                    <a:cubicBezTo>
                      <a:pt x="1720950" y="25443"/>
                      <a:pt x="1727740" y="40904"/>
                      <a:pt x="1719618" y="50042"/>
                    </a:cubicBezTo>
                    <a:cubicBezTo>
                      <a:pt x="1712494" y="58056"/>
                      <a:pt x="1698323" y="52673"/>
                      <a:pt x="1687773" y="54591"/>
                    </a:cubicBezTo>
                    <a:cubicBezTo>
                      <a:pt x="1681084" y="55807"/>
                      <a:pt x="1663112" y="60611"/>
                      <a:pt x="1655928" y="63690"/>
                    </a:cubicBezTo>
                    <a:cubicBezTo>
                      <a:pt x="1649695" y="66361"/>
                      <a:pt x="1643797" y="69755"/>
                      <a:pt x="1637731" y="72788"/>
                    </a:cubicBezTo>
                    <a:cubicBezTo>
                      <a:pt x="1633182" y="71272"/>
                      <a:pt x="1627474" y="71630"/>
                      <a:pt x="1624083" y="68239"/>
                    </a:cubicBezTo>
                    <a:cubicBezTo>
                      <a:pt x="1620692" y="64848"/>
                      <a:pt x="1624329" y="54591"/>
                      <a:pt x="1619534" y="54591"/>
                    </a:cubicBezTo>
                    <a:cubicBezTo>
                      <a:pt x="1614067" y="54591"/>
                      <a:pt x="1614302" y="64373"/>
                      <a:pt x="1610436" y="68239"/>
                    </a:cubicBezTo>
                    <a:cubicBezTo>
                      <a:pt x="1606570" y="72105"/>
                      <a:pt x="1602115" y="76108"/>
                      <a:pt x="1596788" y="77337"/>
                    </a:cubicBezTo>
                    <a:cubicBezTo>
                      <a:pt x="1581938" y="80764"/>
                      <a:pt x="1566459" y="80370"/>
                      <a:pt x="1551295" y="81887"/>
                    </a:cubicBezTo>
                    <a:cubicBezTo>
                      <a:pt x="1542197" y="84920"/>
                      <a:pt x="1532578" y="86696"/>
                      <a:pt x="1524000" y="90985"/>
                    </a:cubicBezTo>
                    <a:cubicBezTo>
                      <a:pt x="1517934" y="94018"/>
                      <a:pt x="1512237" y="97939"/>
                      <a:pt x="1505803" y="100084"/>
                    </a:cubicBezTo>
                    <a:cubicBezTo>
                      <a:pt x="1498468" y="102529"/>
                      <a:pt x="1490558" y="102758"/>
                      <a:pt x="1483057" y="104633"/>
                    </a:cubicBezTo>
                    <a:cubicBezTo>
                      <a:pt x="1478405" y="105796"/>
                      <a:pt x="1474191" y="108828"/>
                      <a:pt x="1469409" y="109182"/>
                    </a:cubicBezTo>
                    <a:cubicBezTo>
                      <a:pt x="1433083" y="111873"/>
                      <a:pt x="1396621" y="112215"/>
                      <a:pt x="1360227" y="113731"/>
                    </a:cubicBezTo>
                    <a:cubicBezTo>
                      <a:pt x="1355678" y="116764"/>
                      <a:pt x="1350180" y="118715"/>
                      <a:pt x="1346579" y="122830"/>
                    </a:cubicBezTo>
                    <a:cubicBezTo>
                      <a:pt x="1339378" y="131059"/>
                      <a:pt x="1336114" y="142393"/>
                      <a:pt x="1328382" y="150125"/>
                    </a:cubicBezTo>
                    <a:lnTo>
                      <a:pt x="1314734" y="163773"/>
                    </a:lnTo>
                    <a:cubicBezTo>
                      <a:pt x="1311701" y="172872"/>
                      <a:pt x="1312418" y="184288"/>
                      <a:pt x="1305636" y="191069"/>
                    </a:cubicBezTo>
                    <a:cubicBezTo>
                      <a:pt x="1301087" y="195618"/>
                      <a:pt x="1297341" y="201147"/>
                      <a:pt x="1291988" y="204716"/>
                    </a:cubicBezTo>
                    <a:cubicBezTo>
                      <a:pt x="1287998" y="207376"/>
                      <a:pt x="1283109" y="208764"/>
                      <a:pt x="1278340" y="209266"/>
                    </a:cubicBezTo>
                    <a:cubicBezTo>
                      <a:pt x="1254164" y="211811"/>
                      <a:pt x="1229815" y="212299"/>
                      <a:pt x="1205552" y="213815"/>
                    </a:cubicBezTo>
                    <a:cubicBezTo>
                      <a:pt x="1204036" y="218364"/>
                      <a:pt x="1203332" y="223271"/>
                      <a:pt x="1201003" y="227463"/>
                    </a:cubicBezTo>
                    <a:cubicBezTo>
                      <a:pt x="1195693" y="237022"/>
                      <a:pt x="1186264" y="244384"/>
                      <a:pt x="1182806" y="254758"/>
                    </a:cubicBezTo>
                    <a:lnTo>
                      <a:pt x="1173707" y="282054"/>
                    </a:lnTo>
                    <a:cubicBezTo>
                      <a:pt x="1172191" y="286603"/>
                      <a:pt x="1173148" y="293042"/>
                      <a:pt x="1169158" y="295702"/>
                    </a:cubicBezTo>
                    <a:cubicBezTo>
                      <a:pt x="1160060" y="301768"/>
                      <a:pt x="1149595" y="306167"/>
                      <a:pt x="1141863" y="313899"/>
                    </a:cubicBezTo>
                    <a:cubicBezTo>
                      <a:pt x="1137314" y="318448"/>
                      <a:pt x="1133839" y="324422"/>
                      <a:pt x="1128215" y="327546"/>
                    </a:cubicBezTo>
                    <a:cubicBezTo>
                      <a:pt x="1119831" y="332204"/>
                      <a:pt x="1100919" y="336645"/>
                      <a:pt x="1100919" y="336645"/>
                    </a:cubicBezTo>
                    <a:cubicBezTo>
                      <a:pt x="1097886" y="332096"/>
                      <a:pt x="1092365" y="328437"/>
                      <a:pt x="1091821" y="322997"/>
                    </a:cubicBezTo>
                    <a:cubicBezTo>
                      <a:pt x="1090754" y="312327"/>
                      <a:pt x="1101166" y="300743"/>
                      <a:pt x="1096370" y="291152"/>
                    </a:cubicBezTo>
                    <a:cubicBezTo>
                      <a:pt x="1093493" y="285398"/>
                      <a:pt x="1088075" y="301231"/>
                      <a:pt x="1082722" y="304800"/>
                    </a:cubicBezTo>
                    <a:cubicBezTo>
                      <a:pt x="1078732" y="307460"/>
                      <a:pt x="1073623" y="307833"/>
                      <a:pt x="1069074" y="309349"/>
                    </a:cubicBezTo>
                    <a:cubicBezTo>
                      <a:pt x="1064525" y="306316"/>
                      <a:pt x="1059293" y="304117"/>
                      <a:pt x="1055427" y="300251"/>
                    </a:cubicBezTo>
                    <a:cubicBezTo>
                      <a:pt x="1051561" y="296385"/>
                      <a:pt x="1050598" y="290019"/>
                      <a:pt x="1046328" y="286603"/>
                    </a:cubicBezTo>
                    <a:cubicBezTo>
                      <a:pt x="1042583" y="283607"/>
                      <a:pt x="1037229" y="283570"/>
                      <a:pt x="1032680" y="282054"/>
                    </a:cubicBezTo>
                    <a:lnTo>
                      <a:pt x="1005385" y="291152"/>
                    </a:lnTo>
                    <a:cubicBezTo>
                      <a:pt x="1000836" y="292669"/>
                      <a:pt x="995727" y="293042"/>
                      <a:pt x="991737" y="295702"/>
                    </a:cubicBezTo>
                    <a:lnTo>
                      <a:pt x="978089" y="304800"/>
                    </a:lnTo>
                    <a:cubicBezTo>
                      <a:pt x="975546" y="314971"/>
                      <a:pt x="968871" y="343650"/>
                      <a:pt x="964442" y="350293"/>
                    </a:cubicBezTo>
                    <a:lnTo>
                      <a:pt x="955343" y="363940"/>
                    </a:lnTo>
                    <a:cubicBezTo>
                      <a:pt x="956859" y="368489"/>
                      <a:pt x="958167" y="371939"/>
                      <a:pt x="959892" y="377588"/>
                    </a:cubicBezTo>
                    <a:cubicBezTo>
                      <a:pt x="961617" y="383237"/>
                      <a:pt x="959625" y="393286"/>
                      <a:pt x="965691" y="397835"/>
                    </a:cubicBezTo>
                    <a:cubicBezTo>
                      <a:pt x="971757" y="402384"/>
                      <a:pt x="988912" y="401435"/>
                      <a:pt x="996286" y="404884"/>
                    </a:cubicBezTo>
                    <a:cubicBezTo>
                      <a:pt x="1003660" y="408333"/>
                      <a:pt x="1008374" y="412290"/>
                      <a:pt x="1009934" y="418531"/>
                    </a:cubicBezTo>
                    <a:cubicBezTo>
                      <a:pt x="1011809" y="426033"/>
                      <a:pt x="1007062" y="433730"/>
                      <a:pt x="1005385" y="441278"/>
                    </a:cubicBezTo>
                    <a:cubicBezTo>
                      <a:pt x="997148" y="478349"/>
                      <a:pt x="1006117" y="439817"/>
                      <a:pt x="982639" y="486770"/>
                    </a:cubicBezTo>
                    <a:cubicBezTo>
                      <a:pt x="980402" y="491245"/>
                      <a:pt x="969798" y="514330"/>
                      <a:pt x="964442" y="518615"/>
                    </a:cubicBezTo>
                    <a:cubicBezTo>
                      <a:pt x="960697" y="521611"/>
                      <a:pt x="955343" y="521648"/>
                      <a:pt x="950794" y="523164"/>
                    </a:cubicBezTo>
                    <a:cubicBezTo>
                      <a:pt x="947761" y="527713"/>
                      <a:pt x="945561" y="532946"/>
                      <a:pt x="941695" y="536812"/>
                    </a:cubicBezTo>
                    <a:cubicBezTo>
                      <a:pt x="937829" y="540678"/>
                      <a:pt x="931463" y="541641"/>
                      <a:pt x="928048" y="545910"/>
                    </a:cubicBezTo>
                    <a:cubicBezTo>
                      <a:pt x="902933" y="577303"/>
                      <a:pt x="948963" y="542580"/>
                      <a:pt x="909851" y="568657"/>
                    </a:cubicBezTo>
                    <a:cubicBezTo>
                      <a:pt x="906818" y="573206"/>
                      <a:pt x="903197" y="577415"/>
                      <a:pt x="900752" y="582305"/>
                    </a:cubicBezTo>
                    <a:cubicBezTo>
                      <a:pt x="898608" y="586594"/>
                      <a:pt x="898532" y="591760"/>
                      <a:pt x="896203" y="595952"/>
                    </a:cubicBezTo>
                    <a:cubicBezTo>
                      <a:pt x="890892" y="605511"/>
                      <a:pt x="881464" y="612874"/>
                      <a:pt x="878006" y="623248"/>
                    </a:cubicBezTo>
                    <a:cubicBezTo>
                      <a:pt x="867391" y="655092"/>
                      <a:pt x="878005" y="647510"/>
                      <a:pt x="855260" y="655093"/>
                    </a:cubicBezTo>
                    <a:cubicBezTo>
                      <a:pt x="852227" y="659642"/>
                      <a:pt x="848606" y="663850"/>
                      <a:pt x="846161" y="668740"/>
                    </a:cubicBezTo>
                    <a:cubicBezTo>
                      <a:pt x="844016" y="673029"/>
                      <a:pt x="844608" y="678643"/>
                      <a:pt x="841612" y="682388"/>
                    </a:cubicBezTo>
                    <a:cubicBezTo>
                      <a:pt x="838196" y="686658"/>
                      <a:pt x="832513" y="688454"/>
                      <a:pt x="827964" y="691487"/>
                    </a:cubicBezTo>
                    <a:cubicBezTo>
                      <a:pt x="803704" y="727877"/>
                      <a:pt x="835545" y="683906"/>
                      <a:pt x="805218" y="714233"/>
                    </a:cubicBezTo>
                    <a:cubicBezTo>
                      <a:pt x="799857" y="719594"/>
                      <a:pt x="796504" y="726673"/>
                      <a:pt x="791570" y="732430"/>
                    </a:cubicBezTo>
                    <a:cubicBezTo>
                      <a:pt x="787383" y="737315"/>
                      <a:pt x="781872" y="741000"/>
                      <a:pt x="777922" y="746078"/>
                    </a:cubicBezTo>
                    <a:cubicBezTo>
                      <a:pt x="777905" y="746100"/>
                      <a:pt x="755184" y="780186"/>
                      <a:pt x="750627" y="787021"/>
                    </a:cubicBezTo>
                    <a:lnTo>
                      <a:pt x="741528" y="800669"/>
                    </a:lnTo>
                    <a:cubicBezTo>
                      <a:pt x="738495" y="809767"/>
                      <a:pt x="744472" y="818568"/>
                      <a:pt x="732430" y="827964"/>
                    </a:cubicBezTo>
                    <a:cubicBezTo>
                      <a:pt x="720388" y="837360"/>
                      <a:pt x="685645" y="847857"/>
                      <a:pt x="669277" y="857045"/>
                    </a:cubicBezTo>
                    <a:cubicBezTo>
                      <a:pt x="652909" y="866233"/>
                      <a:pt x="647199" y="876565"/>
                      <a:pt x="634220" y="883091"/>
                    </a:cubicBezTo>
                    <a:cubicBezTo>
                      <a:pt x="621241" y="889617"/>
                      <a:pt x="600814" y="894776"/>
                      <a:pt x="591403" y="896203"/>
                    </a:cubicBezTo>
                    <a:cubicBezTo>
                      <a:pt x="581992" y="897630"/>
                      <a:pt x="580788" y="886347"/>
                      <a:pt x="577755" y="891654"/>
                    </a:cubicBezTo>
                    <a:cubicBezTo>
                      <a:pt x="574722" y="896961"/>
                      <a:pt x="575481" y="919708"/>
                      <a:pt x="573206" y="928048"/>
                    </a:cubicBezTo>
                    <a:cubicBezTo>
                      <a:pt x="570931" y="936388"/>
                      <a:pt x="567140" y="937147"/>
                      <a:pt x="564107" y="941696"/>
                    </a:cubicBezTo>
                    <a:cubicBezTo>
                      <a:pt x="562591" y="946245"/>
                      <a:pt x="562553" y="951599"/>
                      <a:pt x="559558" y="955343"/>
                    </a:cubicBezTo>
                    <a:cubicBezTo>
                      <a:pt x="556142" y="959613"/>
                      <a:pt x="550110" y="960942"/>
                      <a:pt x="545910" y="964442"/>
                    </a:cubicBezTo>
                    <a:cubicBezTo>
                      <a:pt x="523193" y="983374"/>
                      <a:pt x="542600" y="974645"/>
                      <a:pt x="518615" y="982639"/>
                    </a:cubicBezTo>
                    <a:cubicBezTo>
                      <a:pt x="514066" y="979606"/>
                      <a:pt x="509857" y="975985"/>
                      <a:pt x="504967" y="973540"/>
                    </a:cubicBezTo>
                    <a:cubicBezTo>
                      <a:pt x="467295" y="954704"/>
                      <a:pt x="516786" y="985969"/>
                      <a:pt x="477672" y="959893"/>
                    </a:cubicBezTo>
                    <a:cubicBezTo>
                      <a:pt x="471606" y="961409"/>
                      <a:pt x="464677" y="960974"/>
                      <a:pt x="459474" y="964442"/>
                    </a:cubicBezTo>
                    <a:cubicBezTo>
                      <a:pt x="454925" y="967475"/>
                      <a:pt x="453554" y="973641"/>
                      <a:pt x="450376" y="978090"/>
                    </a:cubicBezTo>
                    <a:cubicBezTo>
                      <a:pt x="445969" y="984260"/>
                      <a:pt x="442338" y="991187"/>
                      <a:pt x="436728" y="996287"/>
                    </a:cubicBezTo>
                    <a:cubicBezTo>
                      <a:pt x="425507" y="1006487"/>
                      <a:pt x="411057" y="1012859"/>
                      <a:pt x="400334" y="1023582"/>
                    </a:cubicBezTo>
                    <a:cubicBezTo>
                      <a:pt x="395785" y="1028131"/>
                      <a:pt x="392039" y="1033661"/>
                      <a:pt x="386686" y="1037230"/>
                    </a:cubicBezTo>
                    <a:cubicBezTo>
                      <a:pt x="382696" y="1039890"/>
                      <a:pt x="377588" y="1040263"/>
                      <a:pt x="373039" y="1041779"/>
                    </a:cubicBezTo>
                    <a:cubicBezTo>
                      <a:pt x="363940" y="1047845"/>
                      <a:pt x="353475" y="1052244"/>
                      <a:pt x="345743" y="1059976"/>
                    </a:cubicBezTo>
                    <a:cubicBezTo>
                      <a:pt x="328704" y="1077015"/>
                      <a:pt x="338199" y="1071589"/>
                      <a:pt x="318448" y="1078173"/>
                    </a:cubicBezTo>
                    <a:cubicBezTo>
                      <a:pt x="296278" y="1111427"/>
                      <a:pt x="325785" y="1072058"/>
                      <a:pt x="291152" y="1100919"/>
                    </a:cubicBezTo>
                    <a:cubicBezTo>
                      <a:pt x="286952" y="1104419"/>
                      <a:pt x="285554" y="1110367"/>
                      <a:pt x="282054" y="1114567"/>
                    </a:cubicBezTo>
                    <a:cubicBezTo>
                      <a:pt x="271108" y="1127703"/>
                      <a:pt x="268178" y="1128367"/>
                      <a:pt x="254758" y="1137313"/>
                    </a:cubicBezTo>
                    <a:lnTo>
                      <a:pt x="236561" y="1164609"/>
                    </a:lnTo>
                    <a:cubicBezTo>
                      <a:pt x="233528" y="1169158"/>
                      <a:pt x="232650" y="1176528"/>
                      <a:pt x="227463" y="1178257"/>
                    </a:cubicBezTo>
                    <a:lnTo>
                      <a:pt x="213815" y="1182806"/>
                    </a:lnTo>
                    <a:cubicBezTo>
                      <a:pt x="210782" y="1187355"/>
                      <a:pt x="209353" y="1193556"/>
                      <a:pt x="204716" y="1196454"/>
                    </a:cubicBezTo>
                    <a:cubicBezTo>
                      <a:pt x="196583" y="1201537"/>
                      <a:pt x="186519" y="1202519"/>
                      <a:pt x="177421" y="1205552"/>
                    </a:cubicBezTo>
                    <a:cubicBezTo>
                      <a:pt x="172872" y="1207069"/>
                      <a:pt x="170701" y="1210117"/>
                      <a:pt x="163773" y="1210102"/>
                    </a:cubicBezTo>
                    <a:cubicBezTo>
                      <a:pt x="156845" y="1210088"/>
                      <a:pt x="155433" y="1198939"/>
                      <a:pt x="135853" y="1205465"/>
                    </a:cubicBezTo>
                    <a:cubicBezTo>
                      <a:pt x="128773" y="1212545"/>
                      <a:pt x="126381" y="1215485"/>
                      <a:pt x="118368" y="1220361"/>
                    </a:cubicBezTo>
                    <a:cubicBezTo>
                      <a:pt x="110355" y="1225237"/>
                      <a:pt x="99072" y="1228627"/>
                      <a:pt x="87774" y="1234722"/>
                    </a:cubicBezTo>
                    <a:cubicBezTo>
                      <a:pt x="76476" y="1240817"/>
                      <a:pt x="62175" y="1251936"/>
                      <a:pt x="50579" y="1256931"/>
                    </a:cubicBezTo>
                    <a:cubicBezTo>
                      <a:pt x="38983" y="1261926"/>
                      <a:pt x="49606" y="1254222"/>
                      <a:pt x="18197" y="1264693"/>
                    </a:cubicBez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A488C4C-FAB7-4970-9037-147BFD321C7F}"/>
                  </a:ext>
                </a:extLst>
              </p:cNvPr>
              <p:cNvSpPr/>
              <p:nvPr/>
            </p:nvSpPr>
            <p:spPr>
              <a:xfrm>
                <a:off x="4871406" y="4697583"/>
                <a:ext cx="1707957" cy="422079"/>
              </a:xfrm>
              <a:custGeom>
                <a:avLst/>
                <a:gdLst>
                  <a:gd name="connsiteX0" fmla="*/ 1707957 w 1707957"/>
                  <a:gd name="connsiteY0" fmla="*/ 78489 h 422079"/>
                  <a:gd name="connsiteX1" fmla="*/ 1707957 w 1707957"/>
                  <a:gd name="connsiteY1" fmla="*/ 78489 h 422079"/>
                  <a:gd name="connsiteX2" fmla="*/ 1694221 w 1707957"/>
                  <a:gd name="connsiteY2" fmla="*/ 68678 h 422079"/>
                  <a:gd name="connsiteX3" fmla="*/ 1662826 w 1707957"/>
                  <a:gd name="connsiteY3" fmla="*/ 70640 h 422079"/>
                  <a:gd name="connsiteX4" fmla="*/ 1649090 w 1707957"/>
                  <a:gd name="connsiteY4" fmla="*/ 84376 h 422079"/>
                  <a:gd name="connsiteX5" fmla="*/ 1643203 w 1707957"/>
                  <a:gd name="connsiteY5" fmla="*/ 90262 h 422079"/>
                  <a:gd name="connsiteX6" fmla="*/ 1639279 w 1707957"/>
                  <a:gd name="connsiteY6" fmla="*/ 94187 h 422079"/>
                  <a:gd name="connsiteX7" fmla="*/ 1637317 w 1707957"/>
                  <a:gd name="connsiteY7" fmla="*/ 100074 h 422079"/>
                  <a:gd name="connsiteX8" fmla="*/ 1629468 w 1707957"/>
                  <a:gd name="connsiteY8" fmla="*/ 107923 h 422079"/>
                  <a:gd name="connsiteX9" fmla="*/ 1619657 w 1707957"/>
                  <a:gd name="connsiteY9" fmla="*/ 115772 h 422079"/>
                  <a:gd name="connsiteX10" fmla="*/ 1603959 w 1707957"/>
                  <a:gd name="connsiteY10" fmla="*/ 119696 h 422079"/>
                  <a:gd name="connsiteX11" fmla="*/ 1592185 w 1707957"/>
                  <a:gd name="connsiteY11" fmla="*/ 127545 h 422079"/>
                  <a:gd name="connsiteX12" fmla="*/ 1586299 w 1707957"/>
                  <a:gd name="connsiteY12" fmla="*/ 131469 h 422079"/>
                  <a:gd name="connsiteX13" fmla="*/ 1574525 w 1707957"/>
                  <a:gd name="connsiteY13" fmla="*/ 145205 h 422079"/>
                  <a:gd name="connsiteX14" fmla="*/ 1568639 w 1707957"/>
                  <a:gd name="connsiteY14" fmla="*/ 149129 h 422079"/>
                  <a:gd name="connsiteX15" fmla="*/ 1564714 w 1707957"/>
                  <a:gd name="connsiteY15" fmla="*/ 153054 h 422079"/>
                  <a:gd name="connsiteX16" fmla="*/ 1558827 w 1707957"/>
                  <a:gd name="connsiteY16" fmla="*/ 156978 h 422079"/>
                  <a:gd name="connsiteX17" fmla="*/ 1554903 w 1707957"/>
                  <a:gd name="connsiteY17" fmla="*/ 160903 h 422079"/>
                  <a:gd name="connsiteX18" fmla="*/ 1549016 w 1707957"/>
                  <a:gd name="connsiteY18" fmla="*/ 164827 h 422079"/>
                  <a:gd name="connsiteX19" fmla="*/ 1539205 w 1707957"/>
                  <a:gd name="connsiteY19" fmla="*/ 172676 h 422079"/>
                  <a:gd name="connsiteX20" fmla="*/ 1533318 w 1707957"/>
                  <a:gd name="connsiteY20" fmla="*/ 174638 h 422079"/>
                  <a:gd name="connsiteX21" fmla="*/ 1517621 w 1707957"/>
                  <a:gd name="connsiteY21" fmla="*/ 186412 h 422079"/>
                  <a:gd name="connsiteX22" fmla="*/ 1511734 w 1707957"/>
                  <a:gd name="connsiteY22" fmla="*/ 184450 h 422079"/>
                  <a:gd name="connsiteX23" fmla="*/ 1499961 w 1707957"/>
                  <a:gd name="connsiteY23" fmla="*/ 178563 h 422079"/>
                  <a:gd name="connsiteX24" fmla="*/ 1488187 w 1707957"/>
                  <a:gd name="connsiteY24" fmla="*/ 184450 h 422079"/>
                  <a:gd name="connsiteX25" fmla="*/ 1482300 w 1707957"/>
                  <a:gd name="connsiteY25" fmla="*/ 188374 h 422079"/>
                  <a:gd name="connsiteX26" fmla="*/ 1478376 w 1707957"/>
                  <a:gd name="connsiteY26" fmla="*/ 192299 h 422079"/>
                  <a:gd name="connsiteX27" fmla="*/ 1472489 w 1707957"/>
                  <a:gd name="connsiteY27" fmla="*/ 194261 h 422079"/>
                  <a:gd name="connsiteX28" fmla="*/ 1466603 w 1707957"/>
                  <a:gd name="connsiteY28" fmla="*/ 198185 h 422079"/>
                  <a:gd name="connsiteX29" fmla="*/ 1462678 w 1707957"/>
                  <a:gd name="connsiteY29" fmla="*/ 202110 h 422079"/>
                  <a:gd name="connsiteX30" fmla="*/ 1456791 w 1707957"/>
                  <a:gd name="connsiteY30" fmla="*/ 204072 h 422079"/>
                  <a:gd name="connsiteX31" fmla="*/ 1445018 w 1707957"/>
                  <a:gd name="connsiteY31" fmla="*/ 211921 h 422079"/>
                  <a:gd name="connsiteX32" fmla="*/ 1435207 w 1707957"/>
                  <a:gd name="connsiteY32" fmla="*/ 219770 h 422079"/>
                  <a:gd name="connsiteX33" fmla="*/ 1431282 w 1707957"/>
                  <a:gd name="connsiteY33" fmla="*/ 225656 h 422079"/>
                  <a:gd name="connsiteX34" fmla="*/ 1429320 w 1707957"/>
                  <a:gd name="connsiteY34" fmla="*/ 231543 h 422079"/>
                  <a:gd name="connsiteX35" fmla="*/ 1425396 w 1707957"/>
                  <a:gd name="connsiteY35" fmla="*/ 237430 h 422079"/>
                  <a:gd name="connsiteX36" fmla="*/ 1421471 w 1707957"/>
                  <a:gd name="connsiteY36" fmla="*/ 249203 h 422079"/>
                  <a:gd name="connsiteX37" fmla="*/ 1419509 w 1707957"/>
                  <a:gd name="connsiteY37" fmla="*/ 255090 h 422079"/>
                  <a:gd name="connsiteX38" fmla="*/ 1411660 w 1707957"/>
                  <a:gd name="connsiteY38" fmla="*/ 247241 h 422079"/>
                  <a:gd name="connsiteX39" fmla="*/ 1407736 w 1707957"/>
                  <a:gd name="connsiteY39" fmla="*/ 241354 h 422079"/>
                  <a:gd name="connsiteX40" fmla="*/ 1399887 w 1707957"/>
                  <a:gd name="connsiteY40" fmla="*/ 239392 h 422079"/>
                  <a:gd name="connsiteX41" fmla="*/ 1397924 w 1707957"/>
                  <a:gd name="connsiteY41" fmla="*/ 233505 h 422079"/>
                  <a:gd name="connsiteX42" fmla="*/ 1388113 w 1707957"/>
                  <a:gd name="connsiteY42" fmla="*/ 223694 h 422079"/>
                  <a:gd name="connsiteX43" fmla="*/ 1364567 w 1707957"/>
                  <a:gd name="connsiteY43" fmla="*/ 229581 h 422079"/>
                  <a:gd name="connsiteX44" fmla="*/ 1346906 w 1707957"/>
                  <a:gd name="connsiteY44" fmla="*/ 239392 h 422079"/>
                  <a:gd name="connsiteX45" fmla="*/ 1339058 w 1707957"/>
                  <a:gd name="connsiteY45" fmla="*/ 241354 h 422079"/>
                  <a:gd name="connsiteX46" fmla="*/ 1329246 w 1707957"/>
                  <a:gd name="connsiteY46" fmla="*/ 249203 h 422079"/>
                  <a:gd name="connsiteX47" fmla="*/ 1317473 w 1707957"/>
                  <a:gd name="connsiteY47" fmla="*/ 260977 h 422079"/>
                  <a:gd name="connsiteX48" fmla="*/ 1311586 w 1707957"/>
                  <a:gd name="connsiteY48" fmla="*/ 266863 h 422079"/>
                  <a:gd name="connsiteX49" fmla="*/ 1307662 w 1707957"/>
                  <a:gd name="connsiteY49" fmla="*/ 272750 h 422079"/>
                  <a:gd name="connsiteX50" fmla="*/ 1303737 w 1707957"/>
                  <a:gd name="connsiteY50" fmla="*/ 276675 h 422079"/>
                  <a:gd name="connsiteX51" fmla="*/ 1291964 w 1707957"/>
                  <a:gd name="connsiteY51" fmla="*/ 280599 h 422079"/>
                  <a:gd name="connsiteX52" fmla="*/ 1282153 w 1707957"/>
                  <a:gd name="connsiteY52" fmla="*/ 272750 h 422079"/>
                  <a:gd name="connsiteX53" fmla="*/ 1284115 w 1707957"/>
                  <a:gd name="connsiteY53" fmla="*/ 260977 h 422079"/>
                  <a:gd name="connsiteX54" fmla="*/ 1272342 w 1707957"/>
                  <a:gd name="connsiteY54" fmla="*/ 266863 h 422079"/>
                  <a:gd name="connsiteX55" fmla="*/ 1264493 w 1707957"/>
                  <a:gd name="connsiteY55" fmla="*/ 276675 h 422079"/>
                  <a:gd name="connsiteX56" fmla="*/ 1252719 w 1707957"/>
                  <a:gd name="connsiteY56" fmla="*/ 284523 h 422079"/>
                  <a:gd name="connsiteX57" fmla="*/ 1248795 w 1707957"/>
                  <a:gd name="connsiteY57" fmla="*/ 288448 h 422079"/>
                  <a:gd name="connsiteX58" fmla="*/ 1237021 w 1707957"/>
                  <a:gd name="connsiteY58" fmla="*/ 292372 h 422079"/>
                  <a:gd name="connsiteX59" fmla="*/ 1213475 w 1707957"/>
                  <a:gd name="connsiteY59" fmla="*/ 300221 h 422079"/>
                  <a:gd name="connsiteX60" fmla="*/ 1201701 w 1707957"/>
                  <a:gd name="connsiteY60" fmla="*/ 306108 h 422079"/>
                  <a:gd name="connsiteX61" fmla="*/ 1195815 w 1707957"/>
                  <a:gd name="connsiteY61" fmla="*/ 308070 h 422079"/>
                  <a:gd name="connsiteX62" fmla="*/ 1191890 w 1707957"/>
                  <a:gd name="connsiteY62" fmla="*/ 311995 h 422079"/>
                  <a:gd name="connsiteX63" fmla="*/ 1184041 w 1707957"/>
                  <a:gd name="connsiteY63" fmla="*/ 313957 h 422079"/>
                  <a:gd name="connsiteX64" fmla="*/ 1160494 w 1707957"/>
                  <a:gd name="connsiteY64" fmla="*/ 315919 h 422079"/>
                  <a:gd name="connsiteX65" fmla="*/ 1158532 w 1707957"/>
                  <a:gd name="connsiteY65" fmla="*/ 321806 h 422079"/>
                  <a:gd name="connsiteX66" fmla="*/ 1146759 w 1707957"/>
                  <a:gd name="connsiteY66" fmla="*/ 323768 h 422079"/>
                  <a:gd name="connsiteX67" fmla="*/ 1129099 w 1707957"/>
                  <a:gd name="connsiteY67" fmla="*/ 325730 h 422079"/>
                  <a:gd name="connsiteX68" fmla="*/ 1111439 w 1707957"/>
                  <a:gd name="connsiteY68" fmla="*/ 333579 h 422079"/>
                  <a:gd name="connsiteX69" fmla="*/ 1107514 w 1707957"/>
                  <a:gd name="connsiteY69" fmla="*/ 327693 h 422079"/>
                  <a:gd name="connsiteX70" fmla="*/ 1117325 w 1707957"/>
                  <a:gd name="connsiteY70" fmla="*/ 308070 h 422079"/>
                  <a:gd name="connsiteX71" fmla="*/ 1123212 w 1707957"/>
                  <a:gd name="connsiteY71" fmla="*/ 304146 h 422079"/>
                  <a:gd name="connsiteX72" fmla="*/ 1127136 w 1707957"/>
                  <a:gd name="connsiteY72" fmla="*/ 300221 h 422079"/>
                  <a:gd name="connsiteX73" fmla="*/ 1115363 w 1707957"/>
                  <a:gd name="connsiteY73" fmla="*/ 306108 h 422079"/>
                  <a:gd name="connsiteX74" fmla="*/ 1091816 w 1707957"/>
                  <a:gd name="connsiteY74" fmla="*/ 311995 h 422079"/>
                  <a:gd name="connsiteX75" fmla="*/ 1072194 w 1707957"/>
                  <a:gd name="connsiteY75" fmla="*/ 315919 h 422079"/>
                  <a:gd name="connsiteX76" fmla="*/ 925027 w 1707957"/>
                  <a:gd name="connsiteY76" fmla="*/ 319844 h 422079"/>
                  <a:gd name="connsiteX77" fmla="*/ 913253 w 1707957"/>
                  <a:gd name="connsiteY77" fmla="*/ 323768 h 422079"/>
                  <a:gd name="connsiteX78" fmla="*/ 903442 w 1707957"/>
                  <a:gd name="connsiteY78" fmla="*/ 329655 h 422079"/>
                  <a:gd name="connsiteX79" fmla="*/ 891669 w 1707957"/>
                  <a:gd name="connsiteY79" fmla="*/ 337504 h 422079"/>
                  <a:gd name="connsiteX80" fmla="*/ 885782 w 1707957"/>
                  <a:gd name="connsiteY80" fmla="*/ 341428 h 422079"/>
                  <a:gd name="connsiteX81" fmla="*/ 879895 w 1707957"/>
                  <a:gd name="connsiteY81" fmla="*/ 343390 h 422079"/>
                  <a:gd name="connsiteX82" fmla="*/ 875971 w 1707957"/>
                  <a:gd name="connsiteY82" fmla="*/ 347315 h 422079"/>
                  <a:gd name="connsiteX83" fmla="*/ 799444 w 1707957"/>
                  <a:gd name="connsiteY83" fmla="*/ 353202 h 422079"/>
                  <a:gd name="connsiteX84" fmla="*/ 789633 w 1707957"/>
                  <a:gd name="connsiteY84" fmla="*/ 355164 h 422079"/>
                  <a:gd name="connsiteX85" fmla="*/ 783746 w 1707957"/>
                  <a:gd name="connsiteY85" fmla="*/ 357126 h 422079"/>
                  <a:gd name="connsiteX86" fmla="*/ 777859 w 1707957"/>
                  <a:gd name="connsiteY86" fmla="*/ 355164 h 422079"/>
                  <a:gd name="connsiteX87" fmla="*/ 773935 w 1707957"/>
                  <a:gd name="connsiteY87" fmla="*/ 351239 h 422079"/>
                  <a:gd name="connsiteX88" fmla="*/ 771973 w 1707957"/>
                  <a:gd name="connsiteY88" fmla="*/ 345353 h 422079"/>
                  <a:gd name="connsiteX89" fmla="*/ 766086 w 1707957"/>
                  <a:gd name="connsiteY89" fmla="*/ 347315 h 422079"/>
                  <a:gd name="connsiteX90" fmla="*/ 762161 w 1707957"/>
                  <a:gd name="connsiteY90" fmla="*/ 351239 h 422079"/>
                  <a:gd name="connsiteX91" fmla="*/ 756275 w 1707957"/>
                  <a:gd name="connsiteY91" fmla="*/ 363013 h 422079"/>
                  <a:gd name="connsiteX92" fmla="*/ 750388 w 1707957"/>
                  <a:gd name="connsiteY92" fmla="*/ 364975 h 422079"/>
                  <a:gd name="connsiteX93" fmla="*/ 740577 w 1707957"/>
                  <a:gd name="connsiteY93" fmla="*/ 349277 h 422079"/>
                  <a:gd name="connsiteX94" fmla="*/ 730766 w 1707957"/>
                  <a:gd name="connsiteY94" fmla="*/ 341428 h 422079"/>
                  <a:gd name="connsiteX95" fmla="*/ 718992 w 1707957"/>
                  <a:gd name="connsiteY95" fmla="*/ 343390 h 422079"/>
                  <a:gd name="connsiteX96" fmla="*/ 713106 w 1707957"/>
                  <a:gd name="connsiteY96" fmla="*/ 353202 h 422079"/>
                  <a:gd name="connsiteX97" fmla="*/ 709181 w 1707957"/>
                  <a:gd name="connsiteY97" fmla="*/ 357126 h 422079"/>
                  <a:gd name="connsiteX98" fmla="*/ 697408 w 1707957"/>
                  <a:gd name="connsiteY98" fmla="*/ 363013 h 422079"/>
                  <a:gd name="connsiteX99" fmla="*/ 693483 w 1707957"/>
                  <a:gd name="connsiteY99" fmla="*/ 359088 h 422079"/>
                  <a:gd name="connsiteX100" fmla="*/ 679748 w 1707957"/>
                  <a:gd name="connsiteY100" fmla="*/ 357126 h 422079"/>
                  <a:gd name="connsiteX101" fmla="*/ 673861 w 1707957"/>
                  <a:gd name="connsiteY101" fmla="*/ 355164 h 422079"/>
                  <a:gd name="connsiteX102" fmla="*/ 654239 w 1707957"/>
                  <a:gd name="connsiteY102" fmla="*/ 361050 h 422079"/>
                  <a:gd name="connsiteX103" fmla="*/ 652276 w 1707957"/>
                  <a:gd name="connsiteY103" fmla="*/ 366937 h 422079"/>
                  <a:gd name="connsiteX104" fmla="*/ 642465 w 1707957"/>
                  <a:gd name="connsiteY104" fmla="*/ 372824 h 422079"/>
                  <a:gd name="connsiteX105" fmla="*/ 628730 w 1707957"/>
                  <a:gd name="connsiteY105" fmla="*/ 363013 h 422079"/>
                  <a:gd name="connsiteX106" fmla="*/ 624805 w 1707957"/>
                  <a:gd name="connsiteY106" fmla="*/ 359088 h 422079"/>
                  <a:gd name="connsiteX107" fmla="*/ 597334 w 1707957"/>
                  <a:gd name="connsiteY107" fmla="*/ 355164 h 422079"/>
                  <a:gd name="connsiteX108" fmla="*/ 591447 w 1707957"/>
                  <a:gd name="connsiteY108" fmla="*/ 353202 h 422079"/>
                  <a:gd name="connsiteX109" fmla="*/ 579674 w 1707957"/>
                  <a:gd name="connsiteY109" fmla="*/ 347315 h 422079"/>
                  <a:gd name="connsiteX110" fmla="*/ 577712 w 1707957"/>
                  <a:gd name="connsiteY110" fmla="*/ 341428 h 422079"/>
                  <a:gd name="connsiteX111" fmla="*/ 583598 w 1707957"/>
                  <a:gd name="connsiteY111" fmla="*/ 337504 h 422079"/>
                  <a:gd name="connsiteX112" fmla="*/ 628730 w 1707957"/>
                  <a:gd name="connsiteY112" fmla="*/ 335541 h 422079"/>
                  <a:gd name="connsiteX113" fmla="*/ 662088 w 1707957"/>
                  <a:gd name="connsiteY113" fmla="*/ 329655 h 422079"/>
                  <a:gd name="connsiteX114" fmla="*/ 679748 w 1707957"/>
                  <a:gd name="connsiteY114" fmla="*/ 319844 h 422079"/>
                  <a:gd name="connsiteX115" fmla="*/ 683672 w 1707957"/>
                  <a:gd name="connsiteY115" fmla="*/ 286486 h 422079"/>
                  <a:gd name="connsiteX116" fmla="*/ 685634 w 1707957"/>
                  <a:gd name="connsiteY116" fmla="*/ 280599 h 422079"/>
                  <a:gd name="connsiteX117" fmla="*/ 683672 w 1707957"/>
                  <a:gd name="connsiteY117" fmla="*/ 266863 h 422079"/>
                  <a:gd name="connsiteX118" fmla="*/ 677785 w 1707957"/>
                  <a:gd name="connsiteY118" fmla="*/ 262939 h 422079"/>
                  <a:gd name="connsiteX119" fmla="*/ 675823 w 1707957"/>
                  <a:gd name="connsiteY119" fmla="*/ 257052 h 422079"/>
                  <a:gd name="connsiteX120" fmla="*/ 662088 w 1707957"/>
                  <a:gd name="connsiteY120" fmla="*/ 253128 h 422079"/>
                  <a:gd name="connsiteX121" fmla="*/ 644427 w 1707957"/>
                  <a:gd name="connsiteY121" fmla="*/ 257052 h 422079"/>
                  <a:gd name="connsiteX122" fmla="*/ 638541 w 1707957"/>
                  <a:gd name="connsiteY122" fmla="*/ 260977 h 422079"/>
                  <a:gd name="connsiteX123" fmla="*/ 614994 w 1707957"/>
                  <a:gd name="connsiteY123" fmla="*/ 264901 h 422079"/>
                  <a:gd name="connsiteX124" fmla="*/ 595372 w 1707957"/>
                  <a:gd name="connsiteY124" fmla="*/ 270788 h 422079"/>
                  <a:gd name="connsiteX125" fmla="*/ 589485 w 1707957"/>
                  <a:gd name="connsiteY125" fmla="*/ 274712 h 422079"/>
                  <a:gd name="connsiteX126" fmla="*/ 583598 w 1707957"/>
                  <a:gd name="connsiteY126" fmla="*/ 276675 h 422079"/>
                  <a:gd name="connsiteX127" fmla="*/ 571825 w 1707957"/>
                  <a:gd name="connsiteY127" fmla="*/ 284523 h 422079"/>
                  <a:gd name="connsiteX128" fmla="*/ 565938 w 1707957"/>
                  <a:gd name="connsiteY128" fmla="*/ 288448 h 422079"/>
                  <a:gd name="connsiteX129" fmla="*/ 562014 w 1707957"/>
                  <a:gd name="connsiteY129" fmla="*/ 294335 h 422079"/>
                  <a:gd name="connsiteX130" fmla="*/ 562014 w 1707957"/>
                  <a:gd name="connsiteY130" fmla="*/ 308070 h 422079"/>
                  <a:gd name="connsiteX131" fmla="*/ 569863 w 1707957"/>
                  <a:gd name="connsiteY131" fmla="*/ 315919 h 422079"/>
                  <a:gd name="connsiteX132" fmla="*/ 573787 w 1707957"/>
                  <a:gd name="connsiteY132" fmla="*/ 319844 h 422079"/>
                  <a:gd name="connsiteX133" fmla="*/ 581636 w 1707957"/>
                  <a:gd name="connsiteY133" fmla="*/ 337504 h 422079"/>
                  <a:gd name="connsiteX134" fmla="*/ 548278 w 1707957"/>
                  <a:gd name="connsiteY134" fmla="*/ 339466 h 422079"/>
                  <a:gd name="connsiteX135" fmla="*/ 544354 w 1707957"/>
                  <a:gd name="connsiteY135" fmla="*/ 327693 h 422079"/>
                  <a:gd name="connsiteX136" fmla="*/ 542391 w 1707957"/>
                  <a:gd name="connsiteY136" fmla="*/ 298259 h 422079"/>
                  <a:gd name="connsiteX137" fmla="*/ 536505 w 1707957"/>
                  <a:gd name="connsiteY137" fmla="*/ 296297 h 422079"/>
                  <a:gd name="connsiteX138" fmla="*/ 497260 w 1707957"/>
                  <a:gd name="connsiteY138" fmla="*/ 290410 h 422079"/>
                  <a:gd name="connsiteX139" fmla="*/ 491373 w 1707957"/>
                  <a:gd name="connsiteY139" fmla="*/ 284523 h 422079"/>
                  <a:gd name="connsiteX140" fmla="*/ 485487 w 1707957"/>
                  <a:gd name="connsiteY140" fmla="*/ 282561 h 422079"/>
                  <a:gd name="connsiteX141" fmla="*/ 481562 w 1707957"/>
                  <a:gd name="connsiteY141" fmla="*/ 278637 h 422079"/>
                  <a:gd name="connsiteX142" fmla="*/ 473713 w 1707957"/>
                  <a:gd name="connsiteY142" fmla="*/ 276675 h 422079"/>
                  <a:gd name="connsiteX143" fmla="*/ 461940 w 1707957"/>
                  <a:gd name="connsiteY143" fmla="*/ 272750 h 422079"/>
                  <a:gd name="connsiteX144" fmla="*/ 456053 w 1707957"/>
                  <a:gd name="connsiteY144" fmla="*/ 270788 h 422079"/>
                  <a:gd name="connsiteX145" fmla="*/ 450167 w 1707957"/>
                  <a:gd name="connsiteY145" fmla="*/ 264901 h 422079"/>
                  <a:gd name="connsiteX146" fmla="*/ 424658 w 1707957"/>
                  <a:gd name="connsiteY146" fmla="*/ 259014 h 422079"/>
                  <a:gd name="connsiteX147" fmla="*/ 418771 w 1707957"/>
                  <a:gd name="connsiteY147" fmla="*/ 255090 h 422079"/>
                  <a:gd name="connsiteX148" fmla="*/ 395224 w 1707957"/>
                  <a:gd name="connsiteY148" fmla="*/ 251165 h 422079"/>
                  <a:gd name="connsiteX149" fmla="*/ 383451 w 1707957"/>
                  <a:gd name="connsiteY149" fmla="*/ 249203 h 422079"/>
                  <a:gd name="connsiteX150" fmla="*/ 381488 w 1707957"/>
                  <a:gd name="connsiteY150" fmla="*/ 243317 h 422079"/>
                  <a:gd name="connsiteX151" fmla="*/ 387375 w 1707957"/>
                  <a:gd name="connsiteY151" fmla="*/ 233505 h 422079"/>
                  <a:gd name="connsiteX152" fmla="*/ 357942 w 1707957"/>
                  <a:gd name="connsiteY152" fmla="*/ 219770 h 422079"/>
                  <a:gd name="connsiteX153" fmla="*/ 330470 w 1707957"/>
                  <a:gd name="connsiteY153" fmla="*/ 207996 h 422079"/>
                  <a:gd name="connsiteX154" fmla="*/ 322621 w 1707957"/>
                  <a:gd name="connsiteY154" fmla="*/ 198185 h 422079"/>
                  <a:gd name="connsiteX155" fmla="*/ 316735 w 1707957"/>
                  <a:gd name="connsiteY155" fmla="*/ 200147 h 422079"/>
                  <a:gd name="connsiteX156" fmla="*/ 314773 w 1707957"/>
                  <a:gd name="connsiteY156" fmla="*/ 194261 h 422079"/>
                  <a:gd name="connsiteX157" fmla="*/ 306924 w 1707957"/>
                  <a:gd name="connsiteY157" fmla="*/ 182487 h 422079"/>
                  <a:gd name="connsiteX158" fmla="*/ 304961 w 1707957"/>
                  <a:gd name="connsiteY158" fmla="*/ 176601 h 422079"/>
                  <a:gd name="connsiteX159" fmla="*/ 299075 w 1707957"/>
                  <a:gd name="connsiteY159" fmla="*/ 174638 h 422079"/>
                  <a:gd name="connsiteX160" fmla="*/ 289264 w 1707957"/>
                  <a:gd name="connsiteY160" fmla="*/ 168752 h 422079"/>
                  <a:gd name="connsiteX161" fmla="*/ 279452 w 1707957"/>
                  <a:gd name="connsiteY161" fmla="*/ 162865 h 422079"/>
                  <a:gd name="connsiteX162" fmla="*/ 267679 w 1707957"/>
                  <a:gd name="connsiteY162" fmla="*/ 153054 h 422079"/>
                  <a:gd name="connsiteX163" fmla="*/ 259830 w 1707957"/>
                  <a:gd name="connsiteY163" fmla="*/ 145205 h 422079"/>
                  <a:gd name="connsiteX164" fmla="*/ 251981 w 1707957"/>
                  <a:gd name="connsiteY164" fmla="*/ 139318 h 422079"/>
                  <a:gd name="connsiteX165" fmla="*/ 246094 w 1707957"/>
                  <a:gd name="connsiteY165" fmla="*/ 135394 h 422079"/>
                  <a:gd name="connsiteX166" fmla="*/ 230397 w 1707957"/>
                  <a:gd name="connsiteY166" fmla="*/ 123620 h 422079"/>
                  <a:gd name="connsiteX167" fmla="*/ 226472 w 1707957"/>
                  <a:gd name="connsiteY167" fmla="*/ 117734 h 422079"/>
                  <a:gd name="connsiteX168" fmla="*/ 224510 w 1707957"/>
                  <a:gd name="connsiteY168" fmla="*/ 111847 h 422079"/>
                  <a:gd name="connsiteX169" fmla="*/ 218623 w 1707957"/>
                  <a:gd name="connsiteY169" fmla="*/ 107923 h 422079"/>
                  <a:gd name="connsiteX170" fmla="*/ 208812 w 1707957"/>
                  <a:gd name="connsiteY170" fmla="*/ 102036 h 422079"/>
                  <a:gd name="connsiteX171" fmla="*/ 195076 w 1707957"/>
                  <a:gd name="connsiteY171" fmla="*/ 92225 h 422079"/>
                  <a:gd name="connsiteX172" fmla="*/ 191152 w 1707957"/>
                  <a:gd name="connsiteY172" fmla="*/ 86338 h 422079"/>
                  <a:gd name="connsiteX173" fmla="*/ 185265 w 1707957"/>
                  <a:gd name="connsiteY173" fmla="*/ 84376 h 422079"/>
                  <a:gd name="connsiteX174" fmla="*/ 165643 w 1707957"/>
                  <a:gd name="connsiteY174" fmla="*/ 80451 h 422079"/>
                  <a:gd name="connsiteX175" fmla="*/ 155832 w 1707957"/>
                  <a:gd name="connsiteY175" fmla="*/ 78489 h 422079"/>
                  <a:gd name="connsiteX176" fmla="*/ 146021 w 1707957"/>
                  <a:gd name="connsiteY176" fmla="*/ 76527 h 422079"/>
                  <a:gd name="connsiteX177" fmla="*/ 110700 w 1707957"/>
                  <a:gd name="connsiteY177" fmla="*/ 78489 h 422079"/>
                  <a:gd name="connsiteX178" fmla="*/ 106776 w 1707957"/>
                  <a:gd name="connsiteY178" fmla="*/ 82414 h 422079"/>
                  <a:gd name="connsiteX179" fmla="*/ 100889 w 1707957"/>
                  <a:gd name="connsiteY179" fmla="*/ 84376 h 422079"/>
                  <a:gd name="connsiteX180" fmla="*/ 91078 w 1707957"/>
                  <a:gd name="connsiteY180" fmla="*/ 82414 h 422079"/>
                  <a:gd name="connsiteX181" fmla="*/ 87154 w 1707957"/>
                  <a:gd name="connsiteY181" fmla="*/ 78489 h 422079"/>
                  <a:gd name="connsiteX182" fmla="*/ 75380 w 1707957"/>
                  <a:gd name="connsiteY182" fmla="*/ 74565 h 422079"/>
                  <a:gd name="connsiteX183" fmla="*/ 69494 w 1707957"/>
                  <a:gd name="connsiteY183" fmla="*/ 72602 h 422079"/>
                  <a:gd name="connsiteX184" fmla="*/ 65569 w 1707957"/>
                  <a:gd name="connsiteY184" fmla="*/ 68678 h 422079"/>
                  <a:gd name="connsiteX185" fmla="*/ 51833 w 1707957"/>
                  <a:gd name="connsiteY185" fmla="*/ 62791 h 422079"/>
                  <a:gd name="connsiteX186" fmla="*/ 42022 w 1707957"/>
                  <a:gd name="connsiteY186" fmla="*/ 31396 h 422079"/>
                  <a:gd name="connsiteX187" fmla="*/ 34173 w 1707957"/>
                  <a:gd name="connsiteY187" fmla="*/ 23547 h 422079"/>
                  <a:gd name="connsiteX188" fmla="*/ 30249 w 1707957"/>
                  <a:gd name="connsiteY188" fmla="*/ 19622 h 422079"/>
                  <a:gd name="connsiteX189" fmla="*/ 24362 w 1707957"/>
                  <a:gd name="connsiteY189" fmla="*/ 0 h 422079"/>
                  <a:gd name="connsiteX190" fmla="*/ 14551 w 1707957"/>
                  <a:gd name="connsiteY190" fmla="*/ 1962 h 422079"/>
                  <a:gd name="connsiteX191" fmla="*/ 6702 w 1707957"/>
                  <a:gd name="connsiteY191" fmla="*/ 9811 h 422079"/>
                  <a:gd name="connsiteX192" fmla="*/ 4740 w 1707957"/>
                  <a:gd name="connsiteY192" fmla="*/ 56905 h 422079"/>
                  <a:gd name="connsiteX193" fmla="*/ 10627 w 1707957"/>
                  <a:gd name="connsiteY193" fmla="*/ 58867 h 422079"/>
                  <a:gd name="connsiteX194" fmla="*/ 28287 w 1707957"/>
                  <a:gd name="connsiteY194" fmla="*/ 66716 h 422079"/>
                  <a:gd name="connsiteX195" fmla="*/ 34173 w 1707957"/>
                  <a:gd name="connsiteY195" fmla="*/ 68678 h 422079"/>
                  <a:gd name="connsiteX196" fmla="*/ 42022 w 1707957"/>
                  <a:gd name="connsiteY196" fmla="*/ 66716 h 422079"/>
                  <a:gd name="connsiteX197" fmla="*/ 45947 w 1707957"/>
                  <a:gd name="connsiteY197" fmla="*/ 62791 h 422079"/>
                  <a:gd name="connsiteX198" fmla="*/ 53796 w 1707957"/>
                  <a:gd name="connsiteY198" fmla="*/ 64753 h 422079"/>
                  <a:gd name="connsiteX199" fmla="*/ 61645 w 1707957"/>
                  <a:gd name="connsiteY199" fmla="*/ 72602 h 422079"/>
                  <a:gd name="connsiteX200" fmla="*/ 65569 w 1707957"/>
                  <a:gd name="connsiteY200" fmla="*/ 78489 h 422079"/>
                  <a:gd name="connsiteX201" fmla="*/ 77342 w 1707957"/>
                  <a:gd name="connsiteY201" fmla="*/ 84376 h 422079"/>
                  <a:gd name="connsiteX202" fmla="*/ 102852 w 1707957"/>
                  <a:gd name="connsiteY202" fmla="*/ 88300 h 422079"/>
                  <a:gd name="connsiteX203" fmla="*/ 110700 w 1707957"/>
                  <a:gd name="connsiteY203" fmla="*/ 98111 h 422079"/>
                  <a:gd name="connsiteX204" fmla="*/ 118549 w 1707957"/>
                  <a:gd name="connsiteY204" fmla="*/ 107923 h 422079"/>
                  <a:gd name="connsiteX205" fmla="*/ 122474 w 1707957"/>
                  <a:gd name="connsiteY205" fmla="*/ 123620 h 422079"/>
                  <a:gd name="connsiteX206" fmla="*/ 124436 w 1707957"/>
                  <a:gd name="connsiteY206" fmla="*/ 131469 h 422079"/>
                  <a:gd name="connsiteX207" fmla="*/ 132285 w 1707957"/>
                  <a:gd name="connsiteY207" fmla="*/ 141281 h 422079"/>
                  <a:gd name="connsiteX208" fmla="*/ 140134 w 1707957"/>
                  <a:gd name="connsiteY208" fmla="*/ 156978 h 422079"/>
                  <a:gd name="connsiteX209" fmla="*/ 146021 w 1707957"/>
                  <a:gd name="connsiteY209" fmla="*/ 158941 h 422079"/>
                  <a:gd name="connsiteX210" fmla="*/ 147983 w 1707957"/>
                  <a:gd name="connsiteY210" fmla="*/ 164827 h 422079"/>
                  <a:gd name="connsiteX211" fmla="*/ 153870 w 1707957"/>
                  <a:gd name="connsiteY211" fmla="*/ 204072 h 422079"/>
                  <a:gd name="connsiteX212" fmla="*/ 159756 w 1707957"/>
                  <a:gd name="connsiteY212" fmla="*/ 206034 h 422079"/>
                  <a:gd name="connsiteX213" fmla="*/ 165643 w 1707957"/>
                  <a:gd name="connsiteY213" fmla="*/ 209959 h 422079"/>
                  <a:gd name="connsiteX214" fmla="*/ 169567 w 1707957"/>
                  <a:gd name="connsiteY214" fmla="*/ 215845 h 422079"/>
                  <a:gd name="connsiteX215" fmla="*/ 177416 w 1707957"/>
                  <a:gd name="connsiteY215" fmla="*/ 217808 h 422079"/>
                  <a:gd name="connsiteX216" fmla="*/ 216661 w 1707957"/>
                  <a:gd name="connsiteY216" fmla="*/ 215845 h 422079"/>
                  <a:gd name="connsiteX217" fmla="*/ 222548 w 1707957"/>
                  <a:gd name="connsiteY217" fmla="*/ 213883 h 422079"/>
                  <a:gd name="connsiteX218" fmla="*/ 255906 w 1707957"/>
                  <a:gd name="connsiteY218" fmla="*/ 211921 h 422079"/>
                  <a:gd name="connsiteX219" fmla="*/ 259830 w 1707957"/>
                  <a:gd name="connsiteY219" fmla="*/ 207996 h 422079"/>
                  <a:gd name="connsiteX220" fmla="*/ 265717 w 1707957"/>
                  <a:gd name="connsiteY220" fmla="*/ 206034 h 422079"/>
                  <a:gd name="connsiteX221" fmla="*/ 271603 w 1707957"/>
                  <a:gd name="connsiteY221" fmla="*/ 202110 h 422079"/>
                  <a:gd name="connsiteX222" fmla="*/ 279452 w 1707957"/>
                  <a:gd name="connsiteY222" fmla="*/ 204072 h 422079"/>
                  <a:gd name="connsiteX223" fmla="*/ 285339 w 1707957"/>
                  <a:gd name="connsiteY223" fmla="*/ 207996 h 422079"/>
                  <a:gd name="connsiteX224" fmla="*/ 291226 w 1707957"/>
                  <a:gd name="connsiteY224" fmla="*/ 209959 h 422079"/>
                  <a:gd name="connsiteX225" fmla="*/ 293188 w 1707957"/>
                  <a:gd name="connsiteY225" fmla="*/ 215845 h 422079"/>
                  <a:gd name="connsiteX226" fmla="*/ 287301 w 1707957"/>
                  <a:gd name="connsiteY226" fmla="*/ 225656 h 422079"/>
                  <a:gd name="connsiteX227" fmla="*/ 281415 w 1707957"/>
                  <a:gd name="connsiteY227" fmla="*/ 229581 h 422079"/>
                  <a:gd name="connsiteX228" fmla="*/ 273566 w 1707957"/>
                  <a:gd name="connsiteY228" fmla="*/ 237430 h 422079"/>
                  <a:gd name="connsiteX229" fmla="*/ 261792 w 1707957"/>
                  <a:gd name="connsiteY229" fmla="*/ 241354 h 422079"/>
                  <a:gd name="connsiteX230" fmla="*/ 263755 w 1707957"/>
                  <a:gd name="connsiteY230" fmla="*/ 247241 h 422079"/>
                  <a:gd name="connsiteX231" fmla="*/ 269641 w 1707957"/>
                  <a:gd name="connsiteY231" fmla="*/ 243317 h 422079"/>
                  <a:gd name="connsiteX232" fmla="*/ 273566 w 1707957"/>
                  <a:gd name="connsiteY232" fmla="*/ 247241 h 422079"/>
                  <a:gd name="connsiteX233" fmla="*/ 277490 w 1707957"/>
                  <a:gd name="connsiteY233" fmla="*/ 264901 h 422079"/>
                  <a:gd name="connsiteX234" fmla="*/ 279452 w 1707957"/>
                  <a:gd name="connsiteY234" fmla="*/ 270788 h 422079"/>
                  <a:gd name="connsiteX235" fmla="*/ 285339 w 1707957"/>
                  <a:gd name="connsiteY235" fmla="*/ 272750 h 422079"/>
                  <a:gd name="connsiteX236" fmla="*/ 289264 w 1707957"/>
                  <a:gd name="connsiteY236" fmla="*/ 276675 h 422079"/>
                  <a:gd name="connsiteX237" fmla="*/ 301037 w 1707957"/>
                  <a:gd name="connsiteY237" fmla="*/ 284523 h 422079"/>
                  <a:gd name="connsiteX238" fmla="*/ 308886 w 1707957"/>
                  <a:gd name="connsiteY238" fmla="*/ 292372 h 422079"/>
                  <a:gd name="connsiteX239" fmla="*/ 320659 w 1707957"/>
                  <a:gd name="connsiteY239" fmla="*/ 296297 h 422079"/>
                  <a:gd name="connsiteX240" fmla="*/ 324584 w 1707957"/>
                  <a:gd name="connsiteY240" fmla="*/ 300221 h 422079"/>
                  <a:gd name="connsiteX241" fmla="*/ 350093 w 1707957"/>
                  <a:gd name="connsiteY241" fmla="*/ 302184 h 422079"/>
                  <a:gd name="connsiteX242" fmla="*/ 354017 w 1707957"/>
                  <a:gd name="connsiteY242" fmla="*/ 298259 h 422079"/>
                  <a:gd name="connsiteX243" fmla="*/ 365791 w 1707957"/>
                  <a:gd name="connsiteY243" fmla="*/ 294335 h 422079"/>
                  <a:gd name="connsiteX244" fmla="*/ 371677 w 1707957"/>
                  <a:gd name="connsiteY244" fmla="*/ 290410 h 422079"/>
                  <a:gd name="connsiteX245" fmla="*/ 395224 w 1707957"/>
                  <a:gd name="connsiteY245" fmla="*/ 294335 h 422079"/>
                  <a:gd name="connsiteX246" fmla="*/ 405035 w 1707957"/>
                  <a:gd name="connsiteY246" fmla="*/ 286486 h 422079"/>
                  <a:gd name="connsiteX247" fmla="*/ 410922 w 1707957"/>
                  <a:gd name="connsiteY247" fmla="*/ 284523 h 422079"/>
                  <a:gd name="connsiteX248" fmla="*/ 414846 w 1707957"/>
                  <a:gd name="connsiteY248" fmla="*/ 288448 h 422079"/>
                  <a:gd name="connsiteX249" fmla="*/ 412884 w 1707957"/>
                  <a:gd name="connsiteY249" fmla="*/ 308070 h 422079"/>
                  <a:gd name="connsiteX250" fmla="*/ 408960 w 1707957"/>
                  <a:gd name="connsiteY250" fmla="*/ 313957 h 422079"/>
                  <a:gd name="connsiteX251" fmla="*/ 406997 w 1707957"/>
                  <a:gd name="connsiteY251" fmla="*/ 319844 h 422079"/>
                  <a:gd name="connsiteX252" fmla="*/ 414846 w 1707957"/>
                  <a:gd name="connsiteY252" fmla="*/ 335541 h 422079"/>
                  <a:gd name="connsiteX253" fmla="*/ 426620 w 1707957"/>
                  <a:gd name="connsiteY253" fmla="*/ 339466 h 422079"/>
                  <a:gd name="connsiteX254" fmla="*/ 432506 w 1707957"/>
                  <a:gd name="connsiteY254" fmla="*/ 341428 h 422079"/>
                  <a:gd name="connsiteX255" fmla="*/ 438393 w 1707957"/>
                  <a:gd name="connsiteY255" fmla="*/ 337504 h 422079"/>
                  <a:gd name="connsiteX256" fmla="*/ 442318 w 1707957"/>
                  <a:gd name="connsiteY256" fmla="*/ 333579 h 422079"/>
                  <a:gd name="connsiteX257" fmla="*/ 448204 w 1707957"/>
                  <a:gd name="connsiteY257" fmla="*/ 331617 h 422079"/>
                  <a:gd name="connsiteX258" fmla="*/ 467827 w 1707957"/>
                  <a:gd name="connsiteY258" fmla="*/ 333579 h 422079"/>
                  <a:gd name="connsiteX259" fmla="*/ 485487 w 1707957"/>
                  <a:gd name="connsiteY259" fmla="*/ 341428 h 422079"/>
                  <a:gd name="connsiteX260" fmla="*/ 489411 w 1707957"/>
                  <a:gd name="connsiteY260" fmla="*/ 345353 h 422079"/>
                  <a:gd name="connsiteX261" fmla="*/ 491373 w 1707957"/>
                  <a:gd name="connsiteY261" fmla="*/ 351239 h 422079"/>
                  <a:gd name="connsiteX262" fmla="*/ 497260 w 1707957"/>
                  <a:gd name="connsiteY262" fmla="*/ 355164 h 422079"/>
                  <a:gd name="connsiteX263" fmla="*/ 507071 w 1707957"/>
                  <a:gd name="connsiteY263" fmla="*/ 361050 h 422079"/>
                  <a:gd name="connsiteX264" fmla="*/ 510996 w 1707957"/>
                  <a:gd name="connsiteY264" fmla="*/ 364975 h 422079"/>
                  <a:gd name="connsiteX265" fmla="*/ 516882 w 1707957"/>
                  <a:gd name="connsiteY265" fmla="*/ 366937 h 422079"/>
                  <a:gd name="connsiteX266" fmla="*/ 522769 w 1707957"/>
                  <a:gd name="connsiteY266" fmla="*/ 370862 h 422079"/>
                  <a:gd name="connsiteX267" fmla="*/ 530618 w 1707957"/>
                  <a:gd name="connsiteY267" fmla="*/ 378711 h 422079"/>
                  <a:gd name="connsiteX268" fmla="*/ 538467 w 1707957"/>
                  <a:gd name="connsiteY268" fmla="*/ 388522 h 422079"/>
                  <a:gd name="connsiteX269" fmla="*/ 550240 w 1707957"/>
                  <a:gd name="connsiteY269" fmla="*/ 392446 h 422079"/>
                  <a:gd name="connsiteX270" fmla="*/ 560052 w 1707957"/>
                  <a:gd name="connsiteY270" fmla="*/ 400295 h 422079"/>
                  <a:gd name="connsiteX271" fmla="*/ 571825 w 1707957"/>
                  <a:gd name="connsiteY271" fmla="*/ 404220 h 422079"/>
                  <a:gd name="connsiteX272" fmla="*/ 579674 w 1707957"/>
                  <a:gd name="connsiteY272" fmla="*/ 396371 h 422079"/>
                  <a:gd name="connsiteX273" fmla="*/ 581636 w 1707957"/>
                  <a:gd name="connsiteY273" fmla="*/ 390484 h 422079"/>
                  <a:gd name="connsiteX274" fmla="*/ 609107 w 1707957"/>
                  <a:gd name="connsiteY274" fmla="*/ 384597 h 422079"/>
                  <a:gd name="connsiteX275" fmla="*/ 614994 w 1707957"/>
                  <a:gd name="connsiteY275" fmla="*/ 382635 h 422079"/>
                  <a:gd name="connsiteX276" fmla="*/ 620881 w 1707957"/>
                  <a:gd name="connsiteY276" fmla="*/ 386559 h 422079"/>
                  <a:gd name="connsiteX277" fmla="*/ 640503 w 1707957"/>
                  <a:gd name="connsiteY277" fmla="*/ 390484 h 422079"/>
                  <a:gd name="connsiteX278" fmla="*/ 652276 w 1707957"/>
                  <a:gd name="connsiteY278" fmla="*/ 388522 h 422079"/>
                  <a:gd name="connsiteX279" fmla="*/ 662088 w 1707957"/>
                  <a:gd name="connsiteY279" fmla="*/ 380673 h 422079"/>
                  <a:gd name="connsiteX280" fmla="*/ 667974 w 1707957"/>
                  <a:gd name="connsiteY280" fmla="*/ 378711 h 422079"/>
                  <a:gd name="connsiteX281" fmla="*/ 673861 w 1707957"/>
                  <a:gd name="connsiteY281" fmla="*/ 380673 h 422079"/>
                  <a:gd name="connsiteX282" fmla="*/ 679748 w 1707957"/>
                  <a:gd name="connsiteY282" fmla="*/ 392446 h 422079"/>
                  <a:gd name="connsiteX283" fmla="*/ 677785 w 1707957"/>
                  <a:gd name="connsiteY283" fmla="*/ 402257 h 422079"/>
                  <a:gd name="connsiteX284" fmla="*/ 689559 w 1707957"/>
                  <a:gd name="connsiteY284" fmla="*/ 394408 h 422079"/>
                  <a:gd name="connsiteX285" fmla="*/ 695446 w 1707957"/>
                  <a:gd name="connsiteY285" fmla="*/ 392446 h 422079"/>
                  <a:gd name="connsiteX286" fmla="*/ 699370 w 1707957"/>
                  <a:gd name="connsiteY286" fmla="*/ 396371 h 422079"/>
                  <a:gd name="connsiteX287" fmla="*/ 699370 w 1707957"/>
                  <a:gd name="connsiteY287" fmla="*/ 414031 h 422079"/>
                  <a:gd name="connsiteX288" fmla="*/ 695446 w 1707957"/>
                  <a:gd name="connsiteY288" fmla="*/ 421880 h 422079"/>
                  <a:gd name="connsiteX289" fmla="*/ 705257 w 1707957"/>
                  <a:gd name="connsiteY289" fmla="*/ 414031 h 422079"/>
                  <a:gd name="connsiteX290" fmla="*/ 707219 w 1707957"/>
                  <a:gd name="connsiteY290" fmla="*/ 408144 h 422079"/>
                  <a:gd name="connsiteX291" fmla="*/ 713106 w 1707957"/>
                  <a:gd name="connsiteY291" fmla="*/ 406182 h 422079"/>
                  <a:gd name="connsiteX292" fmla="*/ 738615 w 1707957"/>
                  <a:gd name="connsiteY292" fmla="*/ 408144 h 422079"/>
                  <a:gd name="connsiteX293" fmla="*/ 762161 w 1707957"/>
                  <a:gd name="connsiteY293" fmla="*/ 412069 h 422079"/>
                  <a:gd name="connsiteX294" fmla="*/ 789633 w 1707957"/>
                  <a:gd name="connsiteY294" fmla="*/ 408144 h 422079"/>
                  <a:gd name="connsiteX295" fmla="*/ 911291 w 1707957"/>
                  <a:gd name="connsiteY295" fmla="*/ 408144 h 422079"/>
                  <a:gd name="connsiteX296" fmla="*/ 928951 w 1707957"/>
                  <a:gd name="connsiteY296" fmla="*/ 404220 h 422079"/>
                  <a:gd name="connsiteX297" fmla="*/ 944649 w 1707957"/>
                  <a:gd name="connsiteY297" fmla="*/ 402257 h 422079"/>
                  <a:gd name="connsiteX298" fmla="*/ 966233 w 1707957"/>
                  <a:gd name="connsiteY298" fmla="*/ 396371 h 422079"/>
                  <a:gd name="connsiteX299" fmla="*/ 983894 w 1707957"/>
                  <a:gd name="connsiteY299" fmla="*/ 392446 h 422079"/>
                  <a:gd name="connsiteX300" fmla="*/ 1034912 w 1707957"/>
                  <a:gd name="connsiteY300" fmla="*/ 388522 h 422079"/>
                  <a:gd name="connsiteX301" fmla="*/ 1048647 w 1707957"/>
                  <a:gd name="connsiteY301" fmla="*/ 386559 h 422079"/>
                  <a:gd name="connsiteX302" fmla="*/ 1146759 w 1707957"/>
                  <a:gd name="connsiteY302" fmla="*/ 390484 h 422079"/>
                  <a:gd name="connsiteX303" fmla="*/ 1180117 w 1707957"/>
                  <a:gd name="connsiteY303" fmla="*/ 386559 h 422079"/>
                  <a:gd name="connsiteX304" fmla="*/ 1186003 w 1707957"/>
                  <a:gd name="connsiteY304" fmla="*/ 382635 h 422079"/>
                  <a:gd name="connsiteX305" fmla="*/ 1197777 w 1707957"/>
                  <a:gd name="connsiteY305" fmla="*/ 378711 h 422079"/>
                  <a:gd name="connsiteX306" fmla="*/ 1203664 w 1707957"/>
                  <a:gd name="connsiteY306" fmla="*/ 376748 h 422079"/>
                  <a:gd name="connsiteX307" fmla="*/ 1209550 w 1707957"/>
                  <a:gd name="connsiteY307" fmla="*/ 374786 h 422079"/>
                  <a:gd name="connsiteX308" fmla="*/ 1238984 w 1707957"/>
                  <a:gd name="connsiteY308" fmla="*/ 372824 h 422079"/>
                  <a:gd name="connsiteX309" fmla="*/ 1246833 w 1707957"/>
                  <a:gd name="connsiteY309" fmla="*/ 364975 h 422079"/>
                  <a:gd name="connsiteX310" fmla="*/ 1254682 w 1707957"/>
                  <a:gd name="connsiteY310" fmla="*/ 353202 h 422079"/>
                  <a:gd name="connsiteX311" fmla="*/ 1264493 w 1707957"/>
                  <a:gd name="connsiteY311" fmla="*/ 345353 h 422079"/>
                  <a:gd name="connsiteX312" fmla="*/ 1274304 w 1707957"/>
                  <a:gd name="connsiteY312" fmla="*/ 337504 h 422079"/>
                  <a:gd name="connsiteX313" fmla="*/ 1276266 w 1707957"/>
                  <a:gd name="connsiteY313" fmla="*/ 331617 h 422079"/>
                  <a:gd name="connsiteX314" fmla="*/ 1290002 w 1707957"/>
                  <a:gd name="connsiteY314" fmla="*/ 337504 h 422079"/>
                  <a:gd name="connsiteX315" fmla="*/ 1295888 w 1707957"/>
                  <a:gd name="connsiteY315" fmla="*/ 341428 h 422079"/>
                  <a:gd name="connsiteX316" fmla="*/ 1309624 w 1707957"/>
                  <a:gd name="connsiteY316" fmla="*/ 345353 h 422079"/>
                  <a:gd name="connsiteX317" fmla="*/ 1339058 w 1707957"/>
                  <a:gd name="connsiteY317" fmla="*/ 343390 h 422079"/>
                  <a:gd name="connsiteX318" fmla="*/ 1344944 w 1707957"/>
                  <a:gd name="connsiteY318" fmla="*/ 341428 h 422079"/>
                  <a:gd name="connsiteX319" fmla="*/ 1354755 w 1707957"/>
                  <a:gd name="connsiteY319" fmla="*/ 333579 h 422079"/>
                  <a:gd name="connsiteX320" fmla="*/ 1368491 w 1707957"/>
                  <a:gd name="connsiteY320" fmla="*/ 323768 h 422079"/>
                  <a:gd name="connsiteX321" fmla="*/ 1378302 w 1707957"/>
                  <a:gd name="connsiteY321" fmla="*/ 321806 h 422079"/>
                  <a:gd name="connsiteX322" fmla="*/ 1380264 w 1707957"/>
                  <a:gd name="connsiteY322" fmla="*/ 274712 h 422079"/>
                  <a:gd name="connsiteX323" fmla="*/ 1409698 w 1707957"/>
                  <a:gd name="connsiteY323" fmla="*/ 264901 h 422079"/>
                  <a:gd name="connsiteX324" fmla="*/ 1435207 w 1707957"/>
                  <a:gd name="connsiteY324" fmla="*/ 262939 h 422079"/>
                  <a:gd name="connsiteX325" fmla="*/ 1446980 w 1707957"/>
                  <a:gd name="connsiteY325" fmla="*/ 259014 h 422079"/>
                  <a:gd name="connsiteX326" fmla="*/ 1450905 w 1707957"/>
                  <a:gd name="connsiteY326" fmla="*/ 255090 h 422079"/>
                  <a:gd name="connsiteX327" fmla="*/ 1464640 w 1707957"/>
                  <a:gd name="connsiteY327" fmla="*/ 253128 h 422079"/>
                  <a:gd name="connsiteX328" fmla="*/ 1476414 w 1707957"/>
                  <a:gd name="connsiteY328" fmla="*/ 247241 h 422079"/>
                  <a:gd name="connsiteX329" fmla="*/ 1488187 w 1707957"/>
                  <a:gd name="connsiteY329" fmla="*/ 241354 h 422079"/>
                  <a:gd name="connsiteX330" fmla="*/ 1497998 w 1707957"/>
                  <a:gd name="connsiteY330" fmla="*/ 233505 h 422079"/>
                  <a:gd name="connsiteX331" fmla="*/ 1509772 w 1707957"/>
                  <a:gd name="connsiteY331" fmla="*/ 227619 h 422079"/>
                  <a:gd name="connsiteX332" fmla="*/ 1517621 w 1707957"/>
                  <a:gd name="connsiteY332" fmla="*/ 219770 h 422079"/>
                  <a:gd name="connsiteX333" fmla="*/ 1539205 w 1707957"/>
                  <a:gd name="connsiteY333" fmla="*/ 217808 h 422079"/>
                  <a:gd name="connsiteX334" fmla="*/ 1543130 w 1707957"/>
                  <a:gd name="connsiteY334" fmla="*/ 213883 h 422079"/>
                  <a:gd name="connsiteX335" fmla="*/ 1549016 w 1707957"/>
                  <a:gd name="connsiteY335" fmla="*/ 209959 h 422079"/>
                  <a:gd name="connsiteX336" fmla="*/ 1556865 w 1707957"/>
                  <a:gd name="connsiteY336" fmla="*/ 200147 h 422079"/>
                  <a:gd name="connsiteX337" fmla="*/ 1562752 w 1707957"/>
                  <a:gd name="connsiteY337" fmla="*/ 198185 h 422079"/>
                  <a:gd name="connsiteX338" fmla="*/ 1574525 w 1707957"/>
                  <a:gd name="connsiteY338" fmla="*/ 190336 h 422079"/>
                  <a:gd name="connsiteX339" fmla="*/ 1586299 w 1707957"/>
                  <a:gd name="connsiteY339" fmla="*/ 186412 h 422079"/>
                  <a:gd name="connsiteX340" fmla="*/ 1594148 w 1707957"/>
                  <a:gd name="connsiteY340" fmla="*/ 178563 h 422079"/>
                  <a:gd name="connsiteX341" fmla="*/ 1598072 w 1707957"/>
                  <a:gd name="connsiteY341" fmla="*/ 174638 h 422079"/>
                  <a:gd name="connsiteX342" fmla="*/ 1601997 w 1707957"/>
                  <a:gd name="connsiteY342" fmla="*/ 162865 h 422079"/>
                  <a:gd name="connsiteX343" fmla="*/ 1605921 w 1707957"/>
                  <a:gd name="connsiteY343" fmla="*/ 156978 h 422079"/>
                  <a:gd name="connsiteX344" fmla="*/ 1617694 w 1707957"/>
                  <a:gd name="connsiteY344" fmla="*/ 133432 h 422079"/>
                  <a:gd name="connsiteX345" fmla="*/ 1621619 w 1707957"/>
                  <a:gd name="connsiteY345" fmla="*/ 129507 h 422079"/>
                  <a:gd name="connsiteX346" fmla="*/ 1627506 w 1707957"/>
                  <a:gd name="connsiteY346" fmla="*/ 127545 h 422079"/>
                  <a:gd name="connsiteX347" fmla="*/ 1641241 w 1707957"/>
                  <a:gd name="connsiteY347" fmla="*/ 117734 h 422079"/>
                  <a:gd name="connsiteX348" fmla="*/ 1651052 w 1707957"/>
                  <a:gd name="connsiteY348" fmla="*/ 115772 h 422079"/>
                  <a:gd name="connsiteX349" fmla="*/ 1662826 w 1707957"/>
                  <a:gd name="connsiteY349" fmla="*/ 111847 h 422079"/>
                  <a:gd name="connsiteX350" fmla="*/ 1674599 w 1707957"/>
                  <a:gd name="connsiteY350" fmla="*/ 107923 h 422079"/>
                  <a:gd name="connsiteX351" fmla="*/ 1680486 w 1707957"/>
                  <a:gd name="connsiteY351" fmla="*/ 105960 h 422079"/>
                  <a:gd name="connsiteX352" fmla="*/ 1688335 w 1707957"/>
                  <a:gd name="connsiteY352" fmla="*/ 103998 h 422079"/>
                  <a:gd name="connsiteX353" fmla="*/ 1700108 w 1707957"/>
                  <a:gd name="connsiteY353" fmla="*/ 80451 h 422079"/>
                  <a:gd name="connsiteX354" fmla="*/ 1707957 w 1707957"/>
                  <a:gd name="connsiteY354" fmla="*/ 78489 h 42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</a:cxnLst>
                <a:rect l="l" t="t" r="r" b="b"/>
                <a:pathLst>
                  <a:path w="1707957" h="422079">
                    <a:moveTo>
                      <a:pt x="1707957" y="78489"/>
                    </a:moveTo>
                    <a:lnTo>
                      <a:pt x="1707957" y="78489"/>
                    </a:lnTo>
                    <a:cubicBezTo>
                      <a:pt x="1703378" y="75219"/>
                      <a:pt x="1699445" y="70768"/>
                      <a:pt x="1694221" y="68678"/>
                    </a:cubicBezTo>
                    <a:cubicBezTo>
                      <a:pt x="1683251" y="64290"/>
                      <a:pt x="1673132" y="67205"/>
                      <a:pt x="1662826" y="70640"/>
                    </a:cubicBezTo>
                    <a:lnTo>
                      <a:pt x="1649090" y="84376"/>
                    </a:lnTo>
                    <a:lnTo>
                      <a:pt x="1643203" y="90262"/>
                    </a:lnTo>
                    <a:lnTo>
                      <a:pt x="1639279" y="94187"/>
                    </a:lnTo>
                    <a:cubicBezTo>
                      <a:pt x="1638625" y="96149"/>
                      <a:pt x="1638519" y="98391"/>
                      <a:pt x="1637317" y="100074"/>
                    </a:cubicBezTo>
                    <a:cubicBezTo>
                      <a:pt x="1635166" y="103085"/>
                      <a:pt x="1632084" y="105307"/>
                      <a:pt x="1629468" y="107923"/>
                    </a:cubicBezTo>
                    <a:cubicBezTo>
                      <a:pt x="1626652" y="110738"/>
                      <a:pt x="1623542" y="114359"/>
                      <a:pt x="1619657" y="115772"/>
                    </a:cubicBezTo>
                    <a:cubicBezTo>
                      <a:pt x="1614588" y="117615"/>
                      <a:pt x="1603959" y="119696"/>
                      <a:pt x="1603959" y="119696"/>
                    </a:cubicBezTo>
                    <a:lnTo>
                      <a:pt x="1592185" y="127545"/>
                    </a:lnTo>
                    <a:lnTo>
                      <a:pt x="1586299" y="131469"/>
                    </a:lnTo>
                    <a:cubicBezTo>
                      <a:pt x="1582748" y="136795"/>
                      <a:pt x="1580234" y="141399"/>
                      <a:pt x="1574525" y="145205"/>
                    </a:cubicBezTo>
                    <a:cubicBezTo>
                      <a:pt x="1572563" y="146513"/>
                      <a:pt x="1570480" y="147656"/>
                      <a:pt x="1568639" y="149129"/>
                    </a:cubicBezTo>
                    <a:cubicBezTo>
                      <a:pt x="1567194" y="150285"/>
                      <a:pt x="1566159" y="151898"/>
                      <a:pt x="1564714" y="153054"/>
                    </a:cubicBezTo>
                    <a:cubicBezTo>
                      <a:pt x="1562872" y="154527"/>
                      <a:pt x="1560669" y="155505"/>
                      <a:pt x="1558827" y="156978"/>
                    </a:cubicBezTo>
                    <a:cubicBezTo>
                      <a:pt x="1557382" y="158134"/>
                      <a:pt x="1556348" y="159747"/>
                      <a:pt x="1554903" y="160903"/>
                    </a:cubicBezTo>
                    <a:cubicBezTo>
                      <a:pt x="1553061" y="162376"/>
                      <a:pt x="1550858" y="163354"/>
                      <a:pt x="1549016" y="164827"/>
                    </a:cubicBezTo>
                    <a:cubicBezTo>
                      <a:pt x="1542929" y="169697"/>
                      <a:pt x="1547263" y="168648"/>
                      <a:pt x="1539205" y="172676"/>
                    </a:cubicBezTo>
                    <a:cubicBezTo>
                      <a:pt x="1537355" y="173601"/>
                      <a:pt x="1535280" y="173984"/>
                      <a:pt x="1533318" y="174638"/>
                    </a:cubicBezTo>
                    <a:cubicBezTo>
                      <a:pt x="1522045" y="185912"/>
                      <a:pt x="1527895" y="182987"/>
                      <a:pt x="1517621" y="186412"/>
                    </a:cubicBezTo>
                    <a:cubicBezTo>
                      <a:pt x="1515659" y="185758"/>
                      <a:pt x="1513584" y="185375"/>
                      <a:pt x="1511734" y="184450"/>
                    </a:cubicBezTo>
                    <a:cubicBezTo>
                      <a:pt x="1496516" y="176841"/>
                      <a:pt x="1514758" y="183495"/>
                      <a:pt x="1499961" y="178563"/>
                    </a:cubicBezTo>
                    <a:cubicBezTo>
                      <a:pt x="1483091" y="189808"/>
                      <a:pt x="1504435" y="176326"/>
                      <a:pt x="1488187" y="184450"/>
                    </a:cubicBezTo>
                    <a:cubicBezTo>
                      <a:pt x="1486078" y="185505"/>
                      <a:pt x="1484142" y="186901"/>
                      <a:pt x="1482300" y="188374"/>
                    </a:cubicBezTo>
                    <a:cubicBezTo>
                      <a:pt x="1480855" y="189530"/>
                      <a:pt x="1479962" y="191347"/>
                      <a:pt x="1478376" y="192299"/>
                    </a:cubicBezTo>
                    <a:cubicBezTo>
                      <a:pt x="1476602" y="193363"/>
                      <a:pt x="1474451" y="193607"/>
                      <a:pt x="1472489" y="194261"/>
                    </a:cubicBezTo>
                    <a:cubicBezTo>
                      <a:pt x="1470527" y="195569"/>
                      <a:pt x="1468444" y="196712"/>
                      <a:pt x="1466603" y="198185"/>
                    </a:cubicBezTo>
                    <a:cubicBezTo>
                      <a:pt x="1465158" y="199341"/>
                      <a:pt x="1464265" y="201158"/>
                      <a:pt x="1462678" y="202110"/>
                    </a:cubicBezTo>
                    <a:cubicBezTo>
                      <a:pt x="1460904" y="203174"/>
                      <a:pt x="1458753" y="203418"/>
                      <a:pt x="1456791" y="204072"/>
                    </a:cubicBezTo>
                    <a:lnTo>
                      <a:pt x="1445018" y="211921"/>
                    </a:lnTo>
                    <a:cubicBezTo>
                      <a:pt x="1440642" y="214838"/>
                      <a:pt x="1438406" y="215772"/>
                      <a:pt x="1435207" y="219770"/>
                    </a:cubicBezTo>
                    <a:cubicBezTo>
                      <a:pt x="1433734" y="221611"/>
                      <a:pt x="1432590" y="223694"/>
                      <a:pt x="1431282" y="225656"/>
                    </a:cubicBezTo>
                    <a:cubicBezTo>
                      <a:pt x="1430628" y="227618"/>
                      <a:pt x="1430245" y="229693"/>
                      <a:pt x="1429320" y="231543"/>
                    </a:cubicBezTo>
                    <a:cubicBezTo>
                      <a:pt x="1428265" y="233652"/>
                      <a:pt x="1426354" y="235275"/>
                      <a:pt x="1425396" y="237430"/>
                    </a:cubicBezTo>
                    <a:cubicBezTo>
                      <a:pt x="1423716" y="241210"/>
                      <a:pt x="1422779" y="245279"/>
                      <a:pt x="1421471" y="249203"/>
                    </a:cubicBezTo>
                    <a:lnTo>
                      <a:pt x="1419509" y="255090"/>
                    </a:lnTo>
                    <a:cubicBezTo>
                      <a:pt x="1416893" y="252474"/>
                      <a:pt x="1413712" y="250320"/>
                      <a:pt x="1411660" y="247241"/>
                    </a:cubicBezTo>
                    <a:cubicBezTo>
                      <a:pt x="1410352" y="245279"/>
                      <a:pt x="1409698" y="242662"/>
                      <a:pt x="1407736" y="241354"/>
                    </a:cubicBezTo>
                    <a:cubicBezTo>
                      <a:pt x="1405492" y="239858"/>
                      <a:pt x="1402503" y="240046"/>
                      <a:pt x="1399887" y="239392"/>
                    </a:cubicBezTo>
                    <a:cubicBezTo>
                      <a:pt x="1399233" y="237430"/>
                      <a:pt x="1399165" y="235160"/>
                      <a:pt x="1397924" y="233505"/>
                    </a:cubicBezTo>
                    <a:cubicBezTo>
                      <a:pt x="1395149" y="229805"/>
                      <a:pt x="1388113" y="223694"/>
                      <a:pt x="1388113" y="223694"/>
                    </a:cubicBezTo>
                    <a:cubicBezTo>
                      <a:pt x="1382226" y="224675"/>
                      <a:pt x="1369752" y="226125"/>
                      <a:pt x="1364567" y="229581"/>
                    </a:cubicBezTo>
                    <a:cubicBezTo>
                      <a:pt x="1354023" y="236610"/>
                      <a:pt x="1355974" y="236801"/>
                      <a:pt x="1346906" y="239392"/>
                    </a:cubicBezTo>
                    <a:cubicBezTo>
                      <a:pt x="1344313" y="240133"/>
                      <a:pt x="1341674" y="240700"/>
                      <a:pt x="1339058" y="241354"/>
                    </a:cubicBezTo>
                    <a:cubicBezTo>
                      <a:pt x="1325697" y="254715"/>
                      <a:pt x="1346574" y="234351"/>
                      <a:pt x="1329246" y="249203"/>
                    </a:cubicBezTo>
                    <a:cubicBezTo>
                      <a:pt x="1329223" y="249223"/>
                      <a:pt x="1319446" y="259004"/>
                      <a:pt x="1317473" y="260977"/>
                    </a:cubicBezTo>
                    <a:cubicBezTo>
                      <a:pt x="1315511" y="262939"/>
                      <a:pt x="1313125" y="264554"/>
                      <a:pt x="1311586" y="266863"/>
                    </a:cubicBezTo>
                    <a:cubicBezTo>
                      <a:pt x="1310278" y="268825"/>
                      <a:pt x="1309135" y="270908"/>
                      <a:pt x="1307662" y="272750"/>
                    </a:cubicBezTo>
                    <a:cubicBezTo>
                      <a:pt x="1306506" y="274195"/>
                      <a:pt x="1305392" y="275848"/>
                      <a:pt x="1303737" y="276675"/>
                    </a:cubicBezTo>
                    <a:cubicBezTo>
                      <a:pt x="1300037" y="278525"/>
                      <a:pt x="1291964" y="280599"/>
                      <a:pt x="1291964" y="280599"/>
                    </a:cubicBezTo>
                    <a:cubicBezTo>
                      <a:pt x="1285778" y="279053"/>
                      <a:pt x="1282153" y="280492"/>
                      <a:pt x="1282153" y="272750"/>
                    </a:cubicBezTo>
                    <a:cubicBezTo>
                      <a:pt x="1282153" y="268772"/>
                      <a:pt x="1287425" y="258770"/>
                      <a:pt x="1284115" y="260977"/>
                    </a:cubicBezTo>
                    <a:cubicBezTo>
                      <a:pt x="1276507" y="266048"/>
                      <a:pt x="1280465" y="264155"/>
                      <a:pt x="1272342" y="266863"/>
                    </a:cubicBezTo>
                    <a:cubicBezTo>
                      <a:pt x="1269770" y="270721"/>
                      <a:pt x="1268218" y="273881"/>
                      <a:pt x="1264493" y="276675"/>
                    </a:cubicBezTo>
                    <a:cubicBezTo>
                      <a:pt x="1260720" y="279505"/>
                      <a:pt x="1256054" y="281187"/>
                      <a:pt x="1252719" y="284523"/>
                    </a:cubicBezTo>
                    <a:cubicBezTo>
                      <a:pt x="1251411" y="285831"/>
                      <a:pt x="1250450" y="287621"/>
                      <a:pt x="1248795" y="288448"/>
                    </a:cubicBezTo>
                    <a:cubicBezTo>
                      <a:pt x="1245095" y="290298"/>
                      <a:pt x="1240946" y="291064"/>
                      <a:pt x="1237021" y="292372"/>
                    </a:cubicBezTo>
                    <a:lnTo>
                      <a:pt x="1213475" y="300221"/>
                    </a:lnTo>
                    <a:cubicBezTo>
                      <a:pt x="1198679" y="305154"/>
                      <a:pt x="1216916" y="298501"/>
                      <a:pt x="1201701" y="306108"/>
                    </a:cubicBezTo>
                    <a:cubicBezTo>
                      <a:pt x="1199851" y="307033"/>
                      <a:pt x="1197777" y="307416"/>
                      <a:pt x="1195815" y="308070"/>
                    </a:cubicBezTo>
                    <a:cubicBezTo>
                      <a:pt x="1194507" y="309378"/>
                      <a:pt x="1193545" y="311168"/>
                      <a:pt x="1191890" y="311995"/>
                    </a:cubicBezTo>
                    <a:cubicBezTo>
                      <a:pt x="1189478" y="313201"/>
                      <a:pt x="1186717" y="313623"/>
                      <a:pt x="1184041" y="313957"/>
                    </a:cubicBezTo>
                    <a:cubicBezTo>
                      <a:pt x="1176226" y="314934"/>
                      <a:pt x="1168343" y="315265"/>
                      <a:pt x="1160494" y="315919"/>
                    </a:cubicBezTo>
                    <a:cubicBezTo>
                      <a:pt x="1159840" y="317881"/>
                      <a:pt x="1160328" y="320780"/>
                      <a:pt x="1158532" y="321806"/>
                    </a:cubicBezTo>
                    <a:cubicBezTo>
                      <a:pt x="1155078" y="323780"/>
                      <a:pt x="1150703" y="323242"/>
                      <a:pt x="1146759" y="323768"/>
                    </a:cubicBezTo>
                    <a:cubicBezTo>
                      <a:pt x="1140888" y="324551"/>
                      <a:pt x="1134986" y="325076"/>
                      <a:pt x="1129099" y="325730"/>
                    </a:cubicBezTo>
                    <a:cubicBezTo>
                      <a:pt x="1115088" y="330401"/>
                      <a:pt x="1120767" y="327360"/>
                      <a:pt x="1111439" y="333579"/>
                    </a:cubicBezTo>
                    <a:cubicBezTo>
                      <a:pt x="1110131" y="331617"/>
                      <a:pt x="1107775" y="330037"/>
                      <a:pt x="1107514" y="327693"/>
                    </a:cubicBezTo>
                    <a:cubicBezTo>
                      <a:pt x="1106491" y="318488"/>
                      <a:pt x="1110004" y="312950"/>
                      <a:pt x="1117325" y="308070"/>
                    </a:cubicBezTo>
                    <a:cubicBezTo>
                      <a:pt x="1119287" y="306762"/>
                      <a:pt x="1121370" y="305619"/>
                      <a:pt x="1123212" y="304146"/>
                    </a:cubicBezTo>
                    <a:cubicBezTo>
                      <a:pt x="1124657" y="302990"/>
                      <a:pt x="1128444" y="301529"/>
                      <a:pt x="1127136" y="300221"/>
                    </a:cubicBezTo>
                    <a:cubicBezTo>
                      <a:pt x="1125486" y="298571"/>
                      <a:pt x="1115590" y="306007"/>
                      <a:pt x="1115363" y="306108"/>
                    </a:cubicBezTo>
                    <a:cubicBezTo>
                      <a:pt x="1103470" y="311393"/>
                      <a:pt x="1104155" y="309253"/>
                      <a:pt x="1091816" y="311995"/>
                    </a:cubicBezTo>
                    <a:cubicBezTo>
                      <a:pt x="1079434" y="314747"/>
                      <a:pt x="1092691" y="315169"/>
                      <a:pt x="1072194" y="315919"/>
                    </a:cubicBezTo>
                    <a:lnTo>
                      <a:pt x="925027" y="319844"/>
                    </a:lnTo>
                    <a:cubicBezTo>
                      <a:pt x="921102" y="321152"/>
                      <a:pt x="916178" y="320842"/>
                      <a:pt x="913253" y="323768"/>
                    </a:cubicBezTo>
                    <a:cubicBezTo>
                      <a:pt x="904450" y="332573"/>
                      <a:pt x="914904" y="323287"/>
                      <a:pt x="903442" y="329655"/>
                    </a:cubicBezTo>
                    <a:cubicBezTo>
                      <a:pt x="899319" y="331946"/>
                      <a:pt x="895593" y="334888"/>
                      <a:pt x="891669" y="337504"/>
                    </a:cubicBezTo>
                    <a:cubicBezTo>
                      <a:pt x="889707" y="338812"/>
                      <a:pt x="888019" y="340682"/>
                      <a:pt x="885782" y="341428"/>
                    </a:cubicBezTo>
                    <a:lnTo>
                      <a:pt x="879895" y="343390"/>
                    </a:lnTo>
                    <a:cubicBezTo>
                      <a:pt x="878587" y="344698"/>
                      <a:pt x="877689" y="346628"/>
                      <a:pt x="875971" y="347315"/>
                    </a:cubicBezTo>
                    <a:cubicBezTo>
                      <a:pt x="855027" y="355693"/>
                      <a:pt x="811370" y="352817"/>
                      <a:pt x="799444" y="353202"/>
                    </a:cubicBezTo>
                    <a:cubicBezTo>
                      <a:pt x="796174" y="353856"/>
                      <a:pt x="792869" y="354355"/>
                      <a:pt x="789633" y="355164"/>
                    </a:cubicBezTo>
                    <a:cubicBezTo>
                      <a:pt x="787626" y="355666"/>
                      <a:pt x="785814" y="357126"/>
                      <a:pt x="783746" y="357126"/>
                    </a:cubicBezTo>
                    <a:cubicBezTo>
                      <a:pt x="781678" y="357126"/>
                      <a:pt x="779821" y="355818"/>
                      <a:pt x="777859" y="355164"/>
                    </a:cubicBezTo>
                    <a:cubicBezTo>
                      <a:pt x="776551" y="353856"/>
                      <a:pt x="774887" y="352825"/>
                      <a:pt x="773935" y="351239"/>
                    </a:cubicBezTo>
                    <a:cubicBezTo>
                      <a:pt x="772871" y="349466"/>
                      <a:pt x="773823" y="346278"/>
                      <a:pt x="771973" y="345353"/>
                    </a:cubicBezTo>
                    <a:cubicBezTo>
                      <a:pt x="770123" y="344428"/>
                      <a:pt x="768048" y="346661"/>
                      <a:pt x="766086" y="347315"/>
                    </a:cubicBezTo>
                    <a:cubicBezTo>
                      <a:pt x="764778" y="348623"/>
                      <a:pt x="763113" y="349653"/>
                      <a:pt x="762161" y="351239"/>
                    </a:cubicBezTo>
                    <a:cubicBezTo>
                      <a:pt x="758879" y="356708"/>
                      <a:pt x="762001" y="358432"/>
                      <a:pt x="756275" y="363013"/>
                    </a:cubicBezTo>
                    <a:cubicBezTo>
                      <a:pt x="754660" y="364305"/>
                      <a:pt x="752350" y="364321"/>
                      <a:pt x="750388" y="364975"/>
                    </a:cubicBezTo>
                    <a:cubicBezTo>
                      <a:pt x="732782" y="347369"/>
                      <a:pt x="749158" y="366437"/>
                      <a:pt x="740577" y="349277"/>
                    </a:cubicBezTo>
                    <a:cubicBezTo>
                      <a:pt x="739180" y="346484"/>
                      <a:pt x="732843" y="342813"/>
                      <a:pt x="730766" y="341428"/>
                    </a:cubicBezTo>
                    <a:cubicBezTo>
                      <a:pt x="726841" y="342082"/>
                      <a:pt x="722717" y="341993"/>
                      <a:pt x="718992" y="343390"/>
                    </a:cubicBezTo>
                    <a:cubicBezTo>
                      <a:pt x="713860" y="345314"/>
                      <a:pt x="715368" y="349432"/>
                      <a:pt x="713106" y="353202"/>
                    </a:cubicBezTo>
                    <a:cubicBezTo>
                      <a:pt x="712154" y="354788"/>
                      <a:pt x="710626" y="355970"/>
                      <a:pt x="709181" y="357126"/>
                    </a:cubicBezTo>
                    <a:cubicBezTo>
                      <a:pt x="703747" y="361472"/>
                      <a:pt x="703624" y="360940"/>
                      <a:pt x="697408" y="363013"/>
                    </a:cubicBezTo>
                    <a:cubicBezTo>
                      <a:pt x="696100" y="361705"/>
                      <a:pt x="695238" y="359673"/>
                      <a:pt x="693483" y="359088"/>
                    </a:cubicBezTo>
                    <a:cubicBezTo>
                      <a:pt x="689096" y="357625"/>
                      <a:pt x="684283" y="358033"/>
                      <a:pt x="679748" y="357126"/>
                    </a:cubicBezTo>
                    <a:cubicBezTo>
                      <a:pt x="677720" y="356720"/>
                      <a:pt x="675823" y="355818"/>
                      <a:pt x="673861" y="355164"/>
                    </a:cubicBezTo>
                    <a:cubicBezTo>
                      <a:pt x="667850" y="356023"/>
                      <a:pt x="658845" y="355293"/>
                      <a:pt x="654239" y="361050"/>
                    </a:cubicBezTo>
                    <a:cubicBezTo>
                      <a:pt x="652947" y="362665"/>
                      <a:pt x="653340" y="365163"/>
                      <a:pt x="652276" y="366937"/>
                    </a:cubicBezTo>
                    <a:cubicBezTo>
                      <a:pt x="649582" y="371428"/>
                      <a:pt x="647097" y="371280"/>
                      <a:pt x="642465" y="372824"/>
                    </a:cubicBezTo>
                    <a:cubicBezTo>
                      <a:pt x="633154" y="363513"/>
                      <a:pt x="638126" y="366145"/>
                      <a:pt x="628730" y="363013"/>
                    </a:cubicBezTo>
                    <a:cubicBezTo>
                      <a:pt x="627422" y="361705"/>
                      <a:pt x="626392" y="360040"/>
                      <a:pt x="624805" y="359088"/>
                    </a:cubicBezTo>
                    <a:cubicBezTo>
                      <a:pt x="618739" y="355449"/>
                      <a:pt x="597665" y="355194"/>
                      <a:pt x="597334" y="355164"/>
                    </a:cubicBezTo>
                    <a:cubicBezTo>
                      <a:pt x="595372" y="354510"/>
                      <a:pt x="593297" y="354127"/>
                      <a:pt x="591447" y="353202"/>
                    </a:cubicBezTo>
                    <a:cubicBezTo>
                      <a:pt x="576232" y="345594"/>
                      <a:pt x="594472" y="352247"/>
                      <a:pt x="579674" y="347315"/>
                    </a:cubicBezTo>
                    <a:cubicBezTo>
                      <a:pt x="579020" y="345353"/>
                      <a:pt x="576944" y="343349"/>
                      <a:pt x="577712" y="341428"/>
                    </a:cubicBezTo>
                    <a:cubicBezTo>
                      <a:pt x="578588" y="339239"/>
                      <a:pt x="581256" y="337774"/>
                      <a:pt x="583598" y="337504"/>
                    </a:cubicBezTo>
                    <a:cubicBezTo>
                      <a:pt x="598557" y="335778"/>
                      <a:pt x="613686" y="336195"/>
                      <a:pt x="628730" y="335541"/>
                    </a:cubicBezTo>
                    <a:cubicBezTo>
                      <a:pt x="647357" y="329333"/>
                      <a:pt x="636383" y="331991"/>
                      <a:pt x="662088" y="329655"/>
                    </a:cubicBezTo>
                    <a:cubicBezTo>
                      <a:pt x="675582" y="320659"/>
                      <a:pt x="669386" y="323297"/>
                      <a:pt x="679748" y="319844"/>
                    </a:cubicBezTo>
                    <a:cubicBezTo>
                      <a:pt x="685088" y="303822"/>
                      <a:pt x="679453" y="322349"/>
                      <a:pt x="683672" y="286486"/>
                    </a:cubicBezTo>
                    <a:cubicBezTo>
                      <a:pt x="683914" y="284432"/>
                      <a:pt x="684980" y="282561"/>
                      <a:pt x="685634" y="280599"/>
                    </a:cubicBezTo>
                    <a:cubicBezTo>
                      <a:pt x="684980" y="276020"/>
                      <a:pt x="685550" y="271089"/>
                      <a:pt x="683672" y="266863"/>
                    </a:cubicBezTo>
                    <a:cubicBezTo>
                      <a:pt x="682714" y="264708"/>
                      <a:pt x="679258" y="264781"/>
                      <a:pt x="677785" y="262939"/>
                    </a:cubicBezTo>
                    <a:cubicBezTo>
                      <a:pt x="676493" y="261324"/>
                      <a:pt x="677286" y="258515"/>
                      <a:pt x="675823" y="257052"/>
                    </a:cubicBezTo>
                    <a:cubicBezTo>
                      <a:pt x="674885" y="256114"/>
                      <a:pt x="662156" y="253145"/>
                      <a:pt x="662088" y="253128"/>
                    </a:cubicBezTo>
                    <a:cubicBezTo>
                      <a:pt x="657570" y="253881"/>
                      <a:pt x="649256" y="254637"/>
                      <a:pt x="644427" y="257052"/>
                    </a:cubicBezTo>
                    <a:cubicBezTo>
                      <a:pt x="642318" y="258107"/>
                      <a:pt x="640820" y="260369"/>
                      <a:pt x="638541" y="260977"/>
                    </a:cubicBezTo>
                    <a:cubicBezTo>
                      <a:pt x="630852" y="263027"/>
                      <a:pt x="622543" y="262384"/>
                      <a:pt x="614994" y="264901"/>
                    </a:cubicBezTo>
                    <a:cubicBezTo>
                      <a:pt x="600663" y="269679"/>
                      <a:pt x="607234" y="267823"/>
                      <a:pt x="595372" y="270788"/>
                    </a:cubicBezTo>
                    <a:cubicBezTo>
                      <a:pt x="593410" y="272096"/>
                      <a:pt x="591594" y="273657"/>
                      <a:pt x="589485" y="274712"/>
                    </a:cubicBezTo>
                    <a:cubicBezTo>
                      <a:pt x="587635" y="275637"/>
                      <a:pt x="585406" y="275670"/>
                      <a:pt x="583598" y="276675"/>
                    </a:cubicBezTo>
                    <a:cubicBezTo>
                      <a:pt x="579475" y="278965"/>
                      <a:pt x="575749" y="281907"/>
                      <a:pt x="571825" y="284523"/>
                    </a:cubicBezTo>
                    <a:lnTo>
                      <a:pt x="565938" y="288448"/>
                    </a:lnTo>
                    <a:cubicBezTo>
                      <a:pt x="564630" y="290410"/>
                      <a:pt x="563069" y="292226"/>
                      <a:pt x="562014" y="294335"/>
                    </a:cubicBezTo>
                    <a:cubicBezTo>
                      <a:pt x="559677" y="299009"/>
                      <a:pt x="558927" y="303131"/>
                      <a:pt x="562014" y="308070"/>
                    </a:cubicBezTo>
                    <a:cubicBezTo>
                      <a:pt x="563975" y="311208"/>
                      <a:pt x="567247" y="313303"/>
                      <a:pt x="569863" y="315919"/>
                    </a:cubicBezTo>
                    <a:lnTo>
                      <a:pt x="573787" y="319844"/>
                    </a:lnTo>
                    <a:cubicBezTo>
                      <a:pt x="578458" y="333854"/>
                      <a:pt x="575418" y="328175"/>
                      <a:pt x="581636" y="337504"/>
                    </a:cubicBezTo>
                    <a:cubicBezTo>
                      <a:pt x="563009" y="343712"/>
                      <a:pt x="573983" y="341802"/>
                      <a:pt x="548278" y="339466"/>
                    </a:cubicBezTo>
                    <a:cubicBezTo>
                      <a:pt x="546970" y="335542"/>
                      <a:pt x="544629" y="331820"/>
                      <a:pt x="544354" y="327693"/>
                    </a:cubicBezTo>
                    <a:cubicBezTo>
                      <a:pt x="543700" y="317882"/>
                      <a:pt x="544776" y="307799"/>
                      <a:pt x="542391" y="298259"/>
                    </a:cubicBezTo>
                    <a:cubicBezTo>
                      <a:pt x="541889" y="296253"/>
                      <a:pt x="538467" y="296951"/>
                      <a:pt x="536505" y="296297"/>
                    </a:cubicBezTo>
                    <a:cubicBezTo>
                      <a:pt x="519063" y="284668"/>
                      <a:pt x="543775" y="299713"/>
                      <a:pt x="497260" y="290410"/>
                    </a:cubicBezTo>
                    <a:cubicBezTo>
                      <a:pt x="494539" y="289866"/>
                      <a:pt x="493682" y="286062"/>
                      <a:pt x="491373" y="284523"/>
                    </a:cubicBezTo>
                    <a:cubicBezTo>
                      <a:pt x="489652" y="283376"/>
                      <a:pt x="487449" y="283215"/>
                      <a:pt x="485487" y="282561"/>
                    </a:cubicBezTo>
                    <a:cubicBezTo>
                      <a:pt x="484179" y="281253"/>
                      <a:pt x="483217" y="279464"/>
                      <a:pt x="481562" y="278637"/>
                    </a:cubicBezTo>
                    <a:cubicBezTo>
                      <a:pt x="479150" y="277431"/>
                      <a:pt x="476296" y="277450"/>
                      <a:pt x="473713" y="276675"/>
                    </a:cubicBezTo>
                    <a:cubicBezTo>
                      <a:pt x="469751" y="275486"/>
                      <a:pt x="465864" y="274058"/>
                      <a:pt x="461940" y="272750"/>
                    </a:cubicBezTo>
                    <a:lnTo>
                      <a:pt x="456053" y="270788"/>
                    </a:lnTo>
                    <a:cubicBezTo>
                      <a:pt x="454091" y="268826"/>
                      <a:pt x="452693" y="266049"/>
                      <a:pt x="450167" y="264901"/>
                    </a:cubicBezTo>
                    <a:cubicBezTo>
                      <a:pt x="446455" y="263214"/>
                      <a:pt x="430346" y="260152"/>
                      <a:pt x="424658" y="259014"/>
                    </a:cubicBezTo>
                    <a:cubicBezTo>
                      <a:pt x="422696" y="257706"/>
                      <a:pt x="420880" y="256145"/>
                      <a:pt x="418771" y="255090"/>
                    </a:cubicBezTo>
                    <a:cubicBezTo>
                      <a:pt x="412079" y="251744"/>
                      <a:pt x="401156" y="251956"/>
                      <a:pt x="395224" y="251165"/>
                    </a:cubicBezTo>
                    <a:cubicBezTo>
                      <a:pt x="391280" y="250639"/>
                      <a:pt x="387375" y="249857"/>
                      <a:pt x="383451" y="249203"/>
                    </a:cubicBezTo>
                    <a:cubicBezTo>
                      <a:pt x="382797" y="247241"/>
                      <a:pt x="381488" y="245385"/>
                      <a:pt x="381488" y="243317"/>
                    </a:cubicBezTo>
                    <a:cubicBezTo>
                      <a:pt x="381488" y="238224"/>
                      <a:pt x="384268" y="236613"/>
                      <a:pt x="387375" y="233505"/>
                    </a:cubicBezTo>
                    <a:cubicBezTo>
                      <a:pt x="372710" y="218843"/>
                      <a:pt x="392847" y="237222"/>
                      <a:pt x="357942" y="219770"/>
                    </a:cubicBezTo>
                    <a:cubicBezTo>
                      <a:pt x="335907" y="208753"/>
                      <a:pt x="345413" y="211733"/>
                      <a:pt x="330470" y="207996"/>
                    </a:cubicBezTo>
                    <a:cubicBezTo>
                      <a:pt x="328939" y="203404"/>
                      <a:pt x="328886" y="199230"/>
                      <a:pt x="322621" y="198185"/>
                    </a:cubicBezTo>
                    <a:cubicBezTo>
                      <a:pt x="320581" y="197845"/>
                      <a:pt x="318697" y="199493"/>
                      <a:pt x="316735" y="200147"/>
                    </a:cubicBezTo>
                    <a:cubicBezTo>
                      <a:pt x="316081" y="198185"/>
                      <a:pt x="315777" y="196069"/>
                      <a:pt x="314773" y="194261"/>
                    </a:cubicBezTo>
                    <a:cubicBezTo>
                      <a:pt x="312482" y="190138"/>
                      <a:pt x="308416" y="186962"/>
                      <a:pt x="306924" y="182487"/>
                    </a:cubicBezTo>
                    <a:cubicBezTo>
                      <a:pt x="306270" y="180525"/>
                      <a:pt x="306423" y="178063"/>
                      <a:pt x="304961" y="176601"/>
                    </a:cubicBezTo>
                    <a:cubicBezTo>
                      <a:pt x="303499" y="175139"/>
                      <a:pt x="301037" y="175292"/>
                      <a:pt x="299075" y="174638"/>
                    </a:cubicBezTo>
                    <a:cubicBezTo>
                      <a:pt x="289127" y="164692"/>
                      <a:pt x="302004" y="176396"/>
                      <a:pt x="289264" y="168752"/>
                    </a:cubicBezTo>
                    <a:cubicBezTo>
                      <a:pt x="275799" y="160672"/>
                      <a:pt x="296125" y="168422"/>
                      <a:pt x="279452" y="162865"/>
                    </a:cubicBezTo>
                    <a:cubicBezTo>
                      <a:pt x="275528" y="159595"/>
                      <a:pt x="271476" y="156471"/>
                      <a:pt x="267679" y="153054"/>
                    </a:cubicBezTo>
                    <a:cubicBezTo>
                      <a:pt x="264929" y="150579"/>
                      <a:pt x="262790" y="147425"/>
                      <a:pt x="259830" y="145205"/>
                    </a:cubicBezTo>
                    <a:cubicBezTo>
                      <a:pt x="257214" y="143243"/>
                      <a:pt x="254642" y="141219"/>
                      <a:pt x="251981" y="139318"/>
                    </a:cubicBezTo>
                    <a:cubicBezTo>
                      <a:pt x="250062" y="137947"/>
                      <a:pt x="247869" y="136947"/>
                      <a:pt x="246094" y="135394"/>
                    </a:cubicBezTo>
                    <a:cubicBezTo>
                      <a:pt x="232217" y="123252"/>
                      <a:pt x="241835" y="127435"/>
                      <a:pt x="230397" y="123620"/>
                    </a:cubicBezTo>
                    <a:cubicBezTo>
                      <a:pt x="229089" y="121658"/>
                      <a:pt x="227527" y="119843"/>
                      <a:pt x="226472" y="117734"/>
                    </a:cubicBezTo>
                    <a:cubicBezTo>
                      <a:pt x="225547" y="115884"/>
                      <a:pt x="225802" y="113462"/>
                      <a:pt x="224510" y="111847"/>
                    </a:cubicBezTo>
                    <a:cubicBezTo>
                      <a:pt x="223037" y="110005"/>
                      <a:pt x="220465" y="109396"/>
                      <a:pt x="218623" y="107923"/>
                    </a:cubicBezTo>
                    <a:cubicBezTo>
                      <a:pt x="210926" y="101765"/>
                      <a:pt x="219038" y="105444"/>
                      <a:pt x="208812" y="102036"/>
                    </a:cubicBezTo>
                    <a:cubicBezTo>
                      <a:pt x="199500" y="92724"/>
                      <a:pt x="204473" y="95357"/>
                      <a:pt x="195076" y="92225"/>
                    </a:cubicBezTo>
                    <a:cubicBezTo>
                      <a:pt x="193768" y="90263"/>
                      <a:pt x="192994" y="87811"/>
                      <a:pt x="191152" y="86338"/>
                    </a:cubicBezTo>
                    <a:cubicBezTo>
                      <a:pt x="189537" y="85046"/>
                      <a:pt x="187280" y="84841"/>
                      <a:pt x="185265" y="84376"/>
                    </a:cubicBezTo>
                    <a:cubicBezTo>
                      <a:pt x="178766" y="82876"/>
                      <a:pt x="172184" y="81759"/>
                      <a:pt x="165643" y="80451"/>
                    </a:cubicBezTo>
                    <a:lnTo>
                      <a:pt x="155832" y="78489"/>
                    </a:lnTo>
                    <a:lnTo>
                      <a:pt x="146021" y="76527"/>
                    </a:lnTo>
                    <a:cubicBezTo>
                      <a:pt x="134247" y="77181"/>
                      <a:pt x="122361" y="76740"/>
                      <a:pt x="110700" y="78489"/>
                    </a:cubicBezTo>
                    <a:cubicBezTo>
                      <a:pt x="108870" y="78763"/>
                      <a:pt x="108362" y="81462"/>
                      <a:pt x="106776" y="82414"/>
                    </a:cubicBezTo>
                    <a:cubicBezTo>
                      <a:pt x="105002" y="83478"/>
                      <a:pt x="102851" y="83722"/>
                      <a:pt x="100889" y="84376"/>
                    </a:cubicBezTo>
                    <a:cubicBezTo>
                      <a:pt x="97619" y="83722"/>
                      <a:pt x="94143" y="83728"/>
                      <a:pt x="91078" y="82414"/>
                    </a:cubicBezTo>
                    <a:cubicBezTo>
                      <a:pt x="89378" y="81685"/>
                      <a:pt x="88809" y="79316"/>
                      <a:pt x="87154" y="78489"/>
                    </a:cubicBezTo>
                    <a:cubicBezTo>
                      <a:pt x="83454" y="76639"/>
                      <a:pt x="79305" y="75873"/>
                      <a:pt x="75380" y="74565"/>
                    </a:cubicBezTo>
                    <a:lnTo>
                      <a:pt x="69494" y="72602"/>
                    </a:lnTo>
                    <a:cubicBezTo>
                      <a:pt x="68186" y="71294"/>
                      <a:pt x="67108" y="69704"/>
                      <a:pt x="65569" y="68678"/>
                    </a:cubicBezTo>
                    <a:cubicBezTo>
                      <a:pt x="60716" y="65443"/>
                      <a:pt x="57068" y="64536"/>
                      <a:pt x="51833" y="62791"/>
                    </a:cubicBezTo>
                    <a:cubicBezTo>
                      <a:pt x="39511" y="44309"/>
                      <a:pt x="61603" y="78948"/>
                      <a:pt x="42022" y="31396"/>
                    </a:cubicBezTo>
                    <a:cubicBezTo>
                      <a:pt x="40613" y="27975"/>
                      <a:pt x="36789" y="26163"/>
                      <a:pt x="34173" y="23547"/>
                    </a:cubicBezTo>
                    <a:lnTo>
                      <a:pt x="30249" y="19622"/>
                    </a:lnTo>
                    <a:cubicBezTo>
                      <a:pt x="25471" y="5291"/>
                      <a:pt x="27327" y="11862"/>
                      <a:pt x="24362" y="0"/>
                    </a:cubicBezTo>
                    <a:cubicBezTo>
                      <a:pt x="21092" y="654"/>
                      <a:pt x="17466" y="342"/>
                      <a:pt x="14551" y="1962"/>
                    </a:cubicBezTo>
                    <a:cubicBezTo>
                      <a:pt x="11317" y="3759"/>
                      <a:pt x="6702" y="9811"/>
                      <a:pt x="6702" y="9811"/>
                    </a:cubicBezTo>
                    <a:cubicBezTo>
                      <a:pt x="-2121" y="27459"/>
                      <a:pt x="-1657" y="23318"/>
                      <a:pt x="4740" y="56905"/>
                    </a:cubicBezTo>
                    <a:cubicBezTo>
                      <a:pt x="5127" y="58937"/>
                      <a:pt x="8665" y="58213"/>
                      <a:pt x="10627" y="58867"/>
                    </a:cubicBezTo>
                    <a:cubicBezTo>
                      <a:pt x="19955" y="65086"/>
                      <a:pt x="14276" y="62046"/>
                      <a:pt x="28287" y="66716"/>
                    </a:cubicBezTo>
                    <a:lnTo>
                      <a:pt x="34173" y="68678"/>
                    </a:lnTo>
                    <a:cubicBezTo>
                      <a:pt x="36789" y="68024"/>
                      <a:pt x="39610" y="67922"/>
                      <a:pt x="42022" y="66716"/>
                    </a:cubicBezTo>
                    <a:cubicBezTo>
                      <a:pt x="43677" y="65889"/>
                      <a:pt x="44122" y="63095"/>
                      <a:pt x="45947" y="62791"/>
                    </a:cubicBezTo>
                    <a:cubicBezTo>
                      <a:pt x="48607" y="62347"/>
                      <a:pt x="51180" y="64099"/>
                      <a:pt x="53796" y="64753"/>
                    </a:cubicBezTo>
                    <a:cubicBezTo>
                      <a:pt x="56412" y="67369"/>
                      <a:pt x="59593" y="69523"/>
                      <a:pt x="61645" y="72602"/>
                    </a:cubicBezTo>
                    <a:cubicBezTo>
                      <a:pt x="62953" y="74564"/>
                      <a:pt x="63902" y="76821"/>
                      <a:pt x="65569" y="78489"/>
                    </a:cubicBezTo>
                    <a:cubicBezTo>
                      <a:pt x="69009" y="81929"/>
                      <a:pt x="72873" y="83099"/>
                      <a:pt x="77342" y="84376"/>
                    </a:cubicBezTo>
                    <a:cubicBezTo>
                      <a:pt x="88156" y="87465"/>
                      <a:pt x="88620" y="86719"/>
                      <a:pt x="102852" y="88300"/>
                    </a:cubicBezTo>
                    <a:cubicBezTo>
                      <a:pt x="112332" y="97782"/>
                      <a:pt x="100793" y="85728"/>
                      <a:pt x="110700" y="98111"/>
                    </a:cubicBezTo>
                    <a:cubicBezTo>
                      <a:pt x="115569" y="104198"/>
                      <a:pt x="114521" y="99867"/>
                      <a:pt x="118549" y="107923"/>
                    </a:cubicBezTo>
                    <a:cubicBezTo>
                      <a:pt x="120655" y="112135"/>
                      <a:pt x="121577" y="119581"/>
                      <a:pt x="122474" y="123620"/>
                    </a:cubicBezTo>
                    <a:cubicBezTo>
                      <a:pt x="123059" y="126253"/>
                      <a:pt x="123374" y="128990"/>
                      <a:pt x="124436" y="131469"/>
                    </a:cubicBezTo>
                    <a:cubicBezTo>
                      <a:pt x="126292" y="135799"/>
                      <a:pt x="129122" y="138117"/>
                      <a:pt x="132285" y="141281"/>
                    </a:cubicBezTo>
                    <a:cubicBezTo>
                      <a:pt x="134243" y="147155"/>
                      <a:pt x="134425" y="153552"/>
                      <a:pt x="140134" y="156978"/>
                    </a:cubicBezTo>
                    <a:cubicBezTo>
                      <a:pt x="141908" y="158042"/>
                      <a:pt x="144059" y="158287"/>
                      <a:pt x="146021" y="158941"/>
                    </a:cubicBezTo>
                    <a:cubicBezTo>
                      <a:pt x="146675" y="160903"/>
                      <a:pt x="147787" y="162768"/>
                      <a:pt x="147983" y="164827"/>
                    </a:cubicBezTo>
                    <a:cubicBezTo>
                      <a:pt x="148455" y="169782"/>
                      <a:pt x="141857" y="196864"/>
                      <a:pt x="153870" y="204072"/>
                    </a:cubicBezTo>
                    <a:cubicBezTo>
                      <a:pt x="155643" y="205136"/>
                      <a:pt x="157794" y="205380"/>
                      <a:pt x="159756" y="206034"/>
                    </a:cubicBezTo>
                    <a:cubicBezTo>
                      <a:pt x="161718" y="207342"/>
                      <a:pt x="163975" y="208291"/>
                      <a:pt x="165643" y="209959"/>
                    </a:cubicBezTo>
                    <a:cubicBezTo>
                      <a:pt x="167310" y="211626"/>
                      <a:pt x="167605" y="214537"/>
                      <a:pt x="169567" y="215845"/>
                    </a:cubicBezTo>
                    <a:cubicBezTo>
                      <a:pt x="171811" y="217341"/>
                      <a:pt x="174800" y="217154"/>
                      <a:pt x="177416" y="217808"/>
                    </a:cubicBezTo>
                    <a:cubicBezTo>
                      <a:pt x="190498" y="217154"/>
                      <a:pt x="203612" y="216980"/>
                      <a:pt x="216661" y="215845"/>
                    </a:cubicBezTo>
                    <a:cubicBezTo>
                      <a:pt x="218722" y="215666"/>
                      <a:pt x="220490" y="214089"/>
                      <a:pt x="222548" y="213883"/>
                    </a:cubicBezTo>
                    <a:cubicBezTo>
                      <a:pt x="233631" y="212775"/>
                      <a:pt x="244787" y="212575"/>
                      <a:pt x="255906" y="211921"/>
                    </a:cubicBezTo>
                    <a:cubicBezTo>
                      <a:pt x="257214" y="210613"/>
                      <a:pt x="258244" y="208948"/>
                      <a:pt x="259830" y="207996"/>
                    </a:cubicBezTo>
                    <a:cubicBezTo>
                      <a:pt x="261604" y="206932"/>
                      <a:pt x="263867" y="206959"/>
                      <a:pt x="265717" y="206034"/>
                    </a:cubicBezTo>
                    <a:cubicBezTo>
                      <a:pt x="267826" y="204980"/>
                      <a:pt x="269641" y="203418"/>
                      <a:pt x="271603" y="202110"/>
                    </a:cubicBezTo>
                    <a:cubicBezTo>
                      <a:pt x="274219" y="202764"/>
                      <a:pt x="276973" y="203010"/>
                      <a:pt x="279452" y="204072"/>
                    </a:cubicBezTo>
                    <a:cubicBezTo>
                      <a:pt x="281620" y="205001"/>
                      <a:pt x="283230" y="206941"/>
                      <a:pt x="285339" y="207996"/>
                    </a:cubicBezTo>
                    <a:cubicBezTo>
                      <a:pt x="287189" y="208921"/>
                      <a:pt x="289264" y="209305"/>
                      <a:pt x="291226" y="209959"/>
                    </a:cubicBezTo>
                    <a:cubicBezTo>
                      <a:pt x="291880" y="211921"/>
                      <a:pt x="293188" y="213777"/>
                      <a:pt x="293188" y="215845"/>
                    </a:cubicBezTo>
                    <a:cubicBezTo>
                      <a:pt x="293188" y="220246"/>
                      <a:pt x="290411" y="223168"/>
                      <a:pt x="287301" y="225656"/>
                    </a:cubicBezTo>
                    <a:cubicBezTo>
                      <a:pt x="285460" y="227129"/>
                      <a:pt x="283205" y="228046"/>
                      <a:pt x="281415" y="229581"/>
                    </a:cubicBezTo>
                    <a:cubicBezTo>
                      <a:pt x="278606" y="231989"/>
                      <a:pt x="277076" y="236260"/>
                      <a:pt x="273566" y="237430"/>
                    </a:cubicBezTo>
                    <a:lnTo>
                      <a:pt x="261792" y="241354"/>
                    </a:lnTo>
                    <a:cubicBezTo>
                      <a:pt x="251585" y="251561"/>
                      <a:pt x="250315" y="249928"/>
                      <a:pt x="263755" y="247241"/>
                    </a:cubicBezTo>
                    <a:cubicBezTo>
                      <a:pt x="265717" y="245933"/>
                      <a:pt x="267283" y="243317"/>
                      <a:pt x="269641" y="243317"/>
                    </a:cubicBezTo>
                    <a:cubicBezTo>
                      <a:pt x="271491" y="243317"/>
                      <a:pt x="272739" y="245586"/>
                      <a:pt x="273566" y="247241"/>
                    </a:cubicBezTo>
                    <a:cubicBezTo>
                      <a:pt x="274573" y="249254"/>
                      <a:pt x="277181" y="263664"/>
                      <a:pt x="277490" y="264901"/>
                    </a:cubicBezTo>
                    <a:cubicBezTo>
                      <a:pt x="277992" y="266908"/>
                      <a:pt x="277989" y="269325"/>
                      <a:pt x="279452" y="270788"/>
                    </a:cubicBezTo>
                    <a:cubicBezTo>
                      <a:pt x="280915" y="272251"/>
                      <a:pt x="283377" y="272096"/>
                      <a:pt x="285339" y="272750"/>
                    </a:cubicBezTo>
                    <a:cubicBezTo>
                      <a:pt x="286647" y="274058"/>
                      <a:pt x="287784" y="275565"/>
                      <a:pt x="289264" y="276675"/>
                    </a:cubicBezTo>
                    <a:cubicBezTo>
                      <a:pt x="293037" y="279505"/>
                      <a:pt x="297702" y="281188"/>
                      <a:pt x="301037" y="284523"/>
                    </a:cubicBezTo>
                    <a:cubicBezTo>
                      <a:pt x="303653" y="287139"/>
                      <a:pt x="305376" y="291202"/>
                      <a:pt x="308886" y="292372"/>
                    </a:cubicBezTo>
                    <a:lnTo>
                      <a:pt x="320659" y="296297"/>
                    </a:lnTo>
                    <a:cubicBezTo>
                      <a:pt x="321967" y="297605"/>
                      <a:pt x="323139" y="299065"/>
                      <a:pt x="324584" y="300221"/>
                    </a:cubicBezTo>
                    <a:cubicBezTo>
                      <a:pt x="334259" y="307961"/>
                      <a:pt x="332808" y="303912"/>
                      <a:pt x="350093" y="302184"/>
                    </a:cubicBezTo>
                    <a:cubicBezTo>
                      <a:pt x="351401" y="300876"/>
                      <a:pt x="352362" y="299086"/>
                      <a:pt x="354017" y="298259"/>
                    </a:cubicBezTo>
                    <a:cubicBezTo>
                      <a:pt x="357717" y="296409"/>
                      <a:pt x="365791" y="294335"/>
                      <a:pt x="365791" y="294335"/>
                    </a:cubicBezTo>
                    <a:cubicBezTo>
                      <a:pt x="367753" y="293027"/>
                      <a:pt x="369327" y="290606"/>
                      <a:pt x="371677" y="290410"/>
                    </a:cubicBezTo>
                    <a:cubicBezTo>
                      <a:pt x="382194" y="289533"/>
                      <a:pt x="386931" y="291570"/>
                      <a:pt x="395224" y="294335"/>
                    </a:cubicBezTo>
                    <a:cubicBezTo>
                      <a:pt x="410022" y="289401"/>
                      <a:pt x="392355" y="296630"/>
                      <a:pt x="405035" y="286486"/>
                    </a:cubicBezTo>
                    <a:cubicBezTo>
                      <a:pt x="406650" y="285194"/>
                      <a:pt x="408960" y="285177"/>
                      <a:pt x="410922" y="284523"/>
                    </a:cubicBezTo>
                    <a:cubicBezTo>
                      <a:pt x="412230" y="285831"/>
                      <a:pt x="414692" y="286604"/>
                      <a:pt x="414846" y="288448"/>
                    </a:cubicBezTo>
                    <a:cubicBezTo>
                      <a:pt x="415392" y="294999"/>
                      <a:pt x="414362" y="301665"/>
                      <a:pt x="412884" y="308070"/>
                    </a:cubicBezTo>
                    <a:cubicBezTo>
                      <a:pt x="412354" y="310368"/>
                      <a:pt x="410015" y="311848"/>
                      <a:pt x="408960" y="313957"/>
                    </a:cubicBezTo>
                    <a:cubicBezTo>
                      <a:pt x="408035" y="315807"/>
                      <a:pt x="407651" y="317882"/>
                      <a:pt x="406997" y="319844"/>
                    </a:cubicBezTo>
                    <a:cubicBezTo>
                      <a:pt x="408727" y="330219"/>
                      <a:pt x="406018" y="331617"/>
                      <a:pt x="414846" y="335541"/>
                    </a:cubicBezTo>
                    <a:cubicBezTo>
                      <a:pt x="418626" y="337221"/>
                      <a:pt x="422695" y="338158"/>
                      <a:pt x="426620" y="339466"/>
                    </a:cubicBezTo>
                    <a:lnTo>
                      <a:pt x="432506" y="341428"/>
                    </a:lnTo>
                    <a:cubicBezTo>
                      <a:pt x="434468" y="340120"/>
                      <a:pt x="436551" y="338977"/>
                      <a:pt x="438393" y="337504"/>
                    </a:cubicBezTo>
                    <a:cubicBezTo>
                      <a:pt x="439838" y="336348"/>
                      <a:pt x="440731" y="334531"/>
                      <a:pt x="442318" y="333579"/>
                    </a:cubicBezTo>
                    <a:cubicBezTo>
                      <a:pt x="444091" y="332515"/>
                      <a:pt x="446242" y="332271"/>
                      <a:pt x="448204" y="331617"/>
                    </a:cubicBezTo>
                    <a:cubicBezTo>
                      <a:pt x="454745" y="332271"/>
                      <a:pt x="461366" y="332368"/>
                      <a:pt x="467827" y="333579"/>
                    </a:cubicBezTo>
                    <a:cubicBezTo>
                      <a:pt x="474935" y="334912"/>
                      <a:pt x="480093" y="337113"/>
                      <a:pt x="485487" y="341428"/>
                    </a:cubicBezTo>
                    <a:cubicBezTo>
                      <a:pt x="486932" y="342584"/>
                      <a:pt x="488103" y="344045"/>
                      <a:pt x="489411" y="345353"/>
                    </a:cubicBezTo>
                    <a:cubicBezTo>
                      <a:pt x="490065" y="347315"/>
                      <a:pt x="490081" y="349624"/>
                      <a:pt x="491373" y="351239"/>
                    </a:cubicBezTo>
                    <a:cubicBezTo>
                      <a:pt x="492846" y="353081"/>
                      <a:pt x="495418" y="353691"/>
                      <a:pt x="497260" y="355164"/>
                    </a:cubicBezTo>
                    <a:cubicBezTo>
                      <a:pt x="504955" y="361319"/>
                      <a:pt x="496851" y="357643"/>
                      <a:pt x="507071" y="361050"/>
                    </a:cubicBezTo>
                    <a:cubicBezTo>
                      <a:pt x="508379" y="362358"/>
                      <a:pt x="509409" y="364023"/>
                      <a:pt x="510996" y="364975"/>
                    </a:cubicBezTo>
                    <a:cubicBezTo>
                      <a:pt x="512769" y="366039"/>
                      <a:pt x="515032" y="366012"/>
                      <a:pt x="516882" y="366937"/>
                    </a:cubicBezTo>
                    <a:cubicBezTo>
                      <a:pt x="518991" y="367992"/>
                      <a:pt x="520807" y="369554"/>
                      <a:pt x="522769" y="370862"/>
                    </a:cubicBezTo>
                    <a:cubicBezTo>
                      <a:pt x="528000" y="386556"/>
                      <a:pt x="520153" y="368246"/>
                      <a:pt x="530618" y="378711"/>
                    </a:cubicBezTo>
                    <a:cubicBezTo>
                      <a:pt x="540405" y="388498"/>
                      <a:pt x="522786" y="381553"/>
                      <a:pt x="538467" y="388522"/>
                    </a:cubicBezTo>
                    <a:cubicBezTo>
                      <a:pt x="542247" y="390202"/>
                      <a:pt x="550240" y="392446"/>
                      <a:pt x="550240" y="392446"/>
                    </a:cubicBezTo>
                    <a:cubicBezTo>
                      <a:pt x="553503" y="395709"/>
                      <a:pt x="555594" y="398314"/>
                      <a:pt x="560052" y="400295"/>
                    </a:cubicBezTo>
                    <a:cubicBezTo>
                      <a:pt x="563832" y="401975"/>
                      <a:pt x="571825" y="404220"/>
                      <a:pt x="571825" y="404220"/>
                    </a:cubicBezTo>
                    <a:cubicBezTo>
                      <a:pt x="574441" y="401604"/>
                      <a:pt x="578504" y="399881"/>
                      <a:pt x="579674" y="396371"/>
                    </a:cubicBezTo>
                    <a:cubicBezTo>
                      <a:pt x="580328" y="394409"/>
                      <a:pt x="579953" y="391686"/>
                      <a:pt x="581636" y="390484"/>
                    </a:cubicBezTo>
                    <a:cubicBezTo>
                      <a:pt x="587568" y="386246"/>
                      <a:pt x="603128" y="385344"/>
                      <a:pt x="609107" y="384597"/>
                    </a:cubicBezTo>
                    <a:cubicBezTo>
                      <a:pt x="611069" y="383943"/>
                      <a:pt x="612954" y="382295"/>
                      <a:pt x="614994" y="382635"/>
                    </a:cubicBezTo>
                    <a:cubicBezTo>
                      <a:pt x="617320" y="383023"/>
                      <a:pt x="618772" y="385504"/>
                      <a:pt x="620881" y="386559"/>
                    </a:cubicBezTo>
                    <a:cubicBezTo>
                      <a:pt x="626365" y="389301"/>
                      <a:pt x="635431" y="389760"/>
                      <a:pt x="640503" y="390484"/>
                    </a:cubicBezTo>
                    <a:cubicBezTo>
                      <a:pt x="644427" y="389830"/>
                      <a:pt x="648502" y="389780"/>
                      <a:pt x="652276" y="388522"/>
                    </a:cubicBezTo>
                    <a:cubicBezTo>
                      <a:pt x="661109" y="385578"/>
                      <a:pt x="655392" y="384690"/>
                      <a:pt x="662088" y="380673"/>
                    </a:cubicBezTo>
                    <a:cubicBezTo>
                      <a:pt x="663861" y="379609"/>
                      <a:pt x="666012" y="379365"/>
                      <a:pt x="667974" y="378711"/>
                    </a:cubicBezTo>
                    <a:cubicBezTo>
                      <a:pt x="669936" y="379365"/>
                      <a:pt x="672246" y="379381"/>
                      <a:pt x="673861" y="380673"/>
                    </a:cubicBezTo>
                    <a:cubicBezTo>
                      <a:pt x="677318" y="383438"/>
                      <a:pt x="678455" y="388570"/>
                      <a:pt x="679748" y="392446"/>
                    </a:cubicBezTo>
                    <a:cubicBezTo>
                      <a:pt x="679094" y="395716"/>
                      <a:pt x="674515" y="401603"/>
                      <a:pt x="677785" y="402257"/>
                    </a:cubicBezTo>
                    <a:cubicBezTo>
                      <a:pt x="682410" y="403182"/>
                      <a:pt x="685084" y="395899"/>
                      <a:pt x="689559" y="394408"/>
                    </a:cubicBezTo>
                    <a:lnTo>
                      <a:pt x="695446" y="392446"/>
                    </a:lnTo>
                    <a:cubicBezTo>
                      <a:pt x="696754" y="393754"/>
                      <a:pt x="698418" y="394785"/>
                      <a:pt x="699370" y="396371"/>
                    </a:cubicBezTo>
                    <a:cubicBezTo>
                      <a:pt x="702811" y="402106"/>
                      <a:pt x="701248" y="407770"/>
                      <a:pt x="699370" y="414031"/>
                    </a:cubicBezTo>
                    <a:cubicBezTo>
                      <a:pt x="698530" y="416833"/>
                      <a:pt x="694138" y="419264"/>
                      <a:pt x="695446" y="421880"/>
                    </a:cubicBezTo>
                    <a:cubicBezTo>
                      <a:pt x="696270" y="423528"/>
                      <a:pt x="704843" y="414445"/>
                      <a:pt x="705257" y="414031"/>
                    </a:cubicBezTo>
                    <a:cubicBezTo>
                      <a:pt x="705911" y="412069"/>
                      <a:pt x="705756" y="409607"/>
                      <a:pt x="707219" y="408144"/>
                    </a:cubicBezTo>
                    <a:cubicBezTo>
                      <a:pt x="708682" y="406681"/>
                      <a:pt x="711038" y="406182"/>
                      <a:pt x="713106" y="406182"/>
                    </a:cubicBezTo>
                    <a:cubicBezTo>
                      <a:pt x="721634" y="406182"/>
                      <a:pt x="730112" y="407490"/>
                      <a:pt x="738615" y="408144"/>
                    </a:cubicBezTo>
                    <a:cubicBezTo>
                      <a:pt x="746879" y="410210"/>
                      <a:pt x="752980" y="412069"/>
                      <a:pt x="762161" y="412069"/>
                    </a:cubicBezTo>
                    <a:cubicBezTo>
                      <a:pt x="767064" y="412069"/>
                      <a:pt x="783781" y="409119"/>
                      <a:pt x="789633" y="408144"/>
                    </a:cubicBezTo>
                    <a:cubicBezTo>
                      <a:pt x="846752" y="409608"/>
                      <a:pt x="861002" y="411736"/>
                      <a:pt x="911291" y="408144"/>
                    </a:cubicBezTo>
                    <a:cubicBezTo>
                      <a:pt x="918921" y="407599"/>
                      <a:pt x="921768" y="405417"/>
                      <a:pt x="928951" y="404220"/>
                    </a:cubicBezTo>
                    <a:cubicBezTo>
                      <a:pt x="934153" y="403353"/>
                      <a:pt x="939416" y="402911"/>
                      <a:pt x="944649" y="402257"/>
                    </a:cubicBezTo>
                    <a:cubicBezTo>
                      <a:pt x="963036" y="396129"/>
                      <a:pt x="949584" y="400071"/>
                      <a:pt x="966233" y="396371"/>
                    </a:cubicBezTo>
                    <a:cubicBezTo>
                      <a:pt x="972342" y="395013"/>
                      <a:pt x="977591" y="393187"/>
                      <a:pt x="983894" y="392446"/>
                    </a:cubicBezTo>
                    <a:cubicBezTo>
                      <a:pt x="992318" y="391455"/>
                      <a:pt x="1027876" y="389025"/>
                      <a:pt x="1034912" y="388522"/>
                    </a:cubicBezTo>
                    <a:cubicBezTo>
                      <a:pt x="1039490" y="387868"/>
                      <a:pt x="1044022" y="386559"/>
                      <a:pt x="1048647" y="386559"/>
                    </a:cubicBezTo>
                    <a:cubicBezTo>
                      <a:pt x="1119622" y="386559"/>
                      <a:pt x="1107001" y="385515"/>
                      <a:pt x="1146759" y="390484"/>
                    </a:cubicBezTo>
                    <a:cubicBezTo>
                      <a:pt x="1151116" y="390173"/>
                      <a:pt x="1171194" y="391021"/>
                      <a:pt x="1180117" y="386559"/>
                    </a:cubicBezTo>
                    <a:cubicBezTo>
                      <a:pt x="1182226" y="385504"/>
                      <a:pt x="1183848" y="383593"/>
                      <a:pt x="1186003" y="382635"/>
                    </a:cubicBezTo>
                    <a:cubicBezTo>
                      <a:pt x="1189783" y="380955"/>
                      <a:pt x="1193852" y="380019"/>
                      <a:pt x="1197777" y="378711"/>
                    </a:cubicBezTo>
                    <a:lnTo>
                      <a:pt x="1203664" y="376748"/>
                    </a:lnTo>
                    <a:cubicBezTo>
                      <a:pt x="1205626" y="376094"/>
                      <a:pt x="1207486" y="374924"/>
                      <a:pt x="1209550" y="374786"/>
                    </a:cubicBezTo>
                    <a:lnTo>
                      <a:pt x="1238984" y="372824"/>
                    </a:lnTo>
                    <a:cubicBezTo>
                      <a:pt x="1241600" y="370208"/>
                      <a:pt x="1244781" y="368054"/>
                      <a:pt x="1246833" y="364975"/>
                    </a:cubicBezTo>
                    <a:cubicBezTo>
                      <a:pt x="1249449" y="361051"/>
                      <a:pt x="1251347" y="356538"/>
                      <a:pt x="1254682" y="353202"/>
                    </a:cubicBezTo>
                    <a:cubicBezTo>
                      <a:pt x="1264157" y="343725"/>
                      <a:pt x="1252117" y="355254"/>
                      <a:pt x="1264493" y="345353"/>
                    </a:cubicBezTo>
                    <a:cubicBezTo>
                      <a:pt x="1278473" y="334169"/>
                      <a:pt x="1256184" y="349582"/>
                      <a:pt x="1274304" y="337504"/>
                    </a:cubicBezTo>
                    <a:cubicBezTo>
                      <a:pt x="1274958" y="335542"/>
                      <a:pt x="1274304" y="332271"/>
                      <a:pt x="1276266" y="331617"/>
                    </a:cubicBezTo>
                    <a:cubicBezTo>
                      <a:pt x="1284419" y="328899"/>
                      <a:pt x="1285645" y="334018"/>
                      <a:pt x="1290002" y="337504"/>
                    </a:cubicBezTo>
                    <a:cubicBezTo>
                      <a:pt x="1291843" y="338977"/>
                      <a:pt x="1293779" y="340374"/>
                      <a:pt x="1295888" y="341428"/>
                    </a:cubicBezTo>
                    <a:cubicBezTo>
                      <a:pt x="1298700" y="342834"/>
                      <a:pt x="1307114" y="344725"/>
                      <a:pt x="1309624" y="345353"/>
                    </a:cubicBezTo>
                    <a:cubicBezTo>
                      <a:pt x="1319435" y="344699"/>
                      <a:pt x="1329285" y="344476"/>
                      <a:pt x="1339058" y="343390"/>
                    </a:cubicBezTo>
                    <a:cubicBezTo>
                      <a:pt x="1341113" y="343162"/>
                      <a:pt x="1343329" y="342720"/>
                      <a:pt x="1344944" y="341428"/>
                    </a:cubicBezTo>
                    <a:cubicBezTo>
                      <a:pt x="1357623" y="331285"/>
                      <a:pt x="1339962" y="338510"/>
                      <a:pt x="1354755" y="333579"/>
                    </a:cubicBezTo>
                    <a:cubicBezTo>
                      <a:pt x="1362199" y="326135"/>
                      <a:pt x="1360138" y="325856"/>
                      <a:pt x="1368491" y="323768"/>
                    </a:cubicBezTo>
                    <a:cubicBezTo>
                      <a:pt x="1371727" y="322959"/>
                      <a:pt x="1375032" y="322460"/>
                      <a:pt x="1378302" y="321806"/>
                    </a:cubicBezTo>
                    <a:cubicBezTo>
                      <a:pt x="1378956" y="306108"/>
                      <a:pt x="1377502" y="290179"/>
                      <a:pt x="1380264" y="274712"/>
                    </a:cubicBezTo>
                    <a:cubicBezTo>
                      <a:pt x="1382399" y="262754"/>
                      <a:pt x="1405560" y="265246"/>
                      <a:pt x="1409698" y="264901"/>
                    </a:cubicBezTo>
                    <a:lnTo>
                      <a:pt x="1435207" y="262939"/>
                    </a:lnTo>
                    <a:cubicBezTo>
                      <a:pt x="1439131" y="261631"/>
                      <a:pt x="1444055" y="261939"/>
                      <a:pt x="1446980" y="259014"/>
                    </a:cubicBezTo>
                    <a:cubicBezTo>
                      <a:pt x="1448288" y="257706"/>
                      <a:pt x="1449150" y="255675"/>
                      <a:pt x="1450905" y="255090"/>
                    </a:cubicBezTo>
                    <a:cubicBezTo>
                      <a:pt x="1455293" y="253628"/>
                      <a:pt x="1460062" y="253782"/>
                      <a:pt x="1464640" y="253128"/>
                    </a:cubicBezTo>
                    <a:cubicBezTo>
                      <a:pt x="1481507" y="241882"/>
                      <a:pt x="1460169" y="255363"/>
                      <a:pt x="1476414" y="247241"/>
                    </a:cubicBezTo>
                    <a:cubicBezTo>
                      <a:pt x="1491637" y="239630"/>
                      <a:pt x="1473382" y="246291"/>
                      <a:pt x="1488187" y="241354"/>
                    </a:cubicBezTo>
                    <a:cubicBezTo>
                      <a:pt x="1491835" y="237707"/>
                      <a:pt x="1493051" y="235979"/>
                      <a:pt x="1497998" y="233505"/>
                    </a:cubicBezTo>
                    <a:cubicBezTo>
                      <a:pt x="1506356" y="229326"/>
                      <a:pt x="1501898" y="234368"/>
                      <a:pt x="1509772" y="227619"/>
                    </a:cubicBezTo>
                    <a:cubicBezTo>
                      <a:pt x="1512581" y="225211"/>
                      <a:pt x="1513936" y="220105"/>
                      <a:pt x="1517621" y="219770"/>
                    </a:cubicBezTo>
                    <a:lnTo>
                      <a:pt x="1539205" y="217808"/>
                    </a:lnTo>
                    <a:cubicBezTo>
                      <a:pt x="1540513" y="216500"/>
                      <a:pt x="1541685" y="215039"/>
                      <a:pt x="1543130" y="213883"/>
                    </a:cubicBezTo>
                    <a:cubicBezTo>
                      <a:pt x="1544971" y="212410"/>
                      <a:pt x="1547349" y="211626"/>
                      <a:pt x="1549016" y="209959"/>
                    </a:cubicBezTo>
                    <a:cubicBezTo>
                      <a:pt x="1553023" y="205952"/>
                      <a:pt x="1552015" y="203057"/>
                      <a:pt x="1556865" y="200147"/>
                    </a:cubicBezTo>
                    <a:cubicBezTo>
                      <a:pt x="1558639" y="199083"/>
                      <a:pt x="1560944" y="199190"/>
                      <a:pt x="1562752" y="198185"/>
                    </a:cubicBezTo>
                    <a:cubicBezTo>
                      <a:pt x="1566875" y="195894"/>
                      <a:pt x="1570050" y="191827"/>
                      <a:pt x="1574525" y="190336"/>
                    </a:cubicBezTo>
                    <a:lnTo>
                      <a:pt x="1586299" y="186412"/>
                    </a:lnTo>
                    <a:lnTo>
                      <a:pt x="1594148" y="178563"/>
                    </a:lnTo>
                    <a:lnTo>
                      <a:pt x="1598072" y="174638"/>
                    </a:lnTo>
                    <a:cubicBezTo>
                      <a:pt x="1599380" y="170714"/>
                      <a:pt x="1599703" y="166307"/>
                      <a:pt x="1601997" y="162865"/>
                    </a:cubicBezTo>
                    <a:cubicBezTo>
                      <a:pt x="1603305" y="160903"/>
                      <a:pt x="1604963" y="159133"/>
                      <a:pt x="1605921" y="156978"/>
                    </a:cubicBezTo>
                    <a:cubicBezTo>
                      <a:pt x="1611026" y="145491"/>
                      <a:pt x="1607907" y="143219"/>
                      <a:pt x="1617694" y="133432"/>
                    </a:cubicBezTo>
                    <a:cubicBezTo>
                      <a:pt x="1619002" y="132124"/>
                      <a:pt x="1620032" y="130459"/>
                      <a:pt x="1621619" y="129507"/>
                    </a:cubicBezTo>
                    <a:cubicBezTo>
                      <a:pt x="1623393" y="128443"/>
                      <a:pt x="1625544" y="128199"/>
                      <a:pt x="1627506" y="127545"/>
                    </a:cubicBezTo>
                    <a:cubicBezTo>
                      <a:pt x="1634949" y="120102"/>
                      <a:pt x="1632889" y="119822"/>
                      <a:pt x="1641241" y="117734"/>
                    </a:cubicBezTo>
                    <a:cubicBezTo>
                      <a:pt x="1644477" y="116925"/>
                      <a:pt x="1647834" y="116650"/>
                      <a:pt x="1651052" y="115772"/>
                    </a:cubicBezTo>
                    <a:cubicBezTo>
                      <a:pt x="1655043" y="114683"/>
                      <a:pt x="1658901" y="113155"/>
                      <a:pt x="1662826" y="111847"/>
                    </a:cubicBezTo>
                    <a:lnTo>
                      <a:pt x="1674599" y="107923"/>
                    </a:lnTo>
                    <a:cubicBezTo>
                      <a:pt x="1676561" y="107269"/>
                      <a:pt x="1678479" y="106462"/>
                      <a:pt x="1680486" y="105960"/>
                    </a:cubicBezTo>
                    <a:lnTo>
                      <a:pt x="1688335" y="103998"/>
                    </a:lnTo>
                    <a:cubicBezTo>
                      <a:pt x="1692305" y="98044"/>
                      <a:pt x="1700108" y="88577"/>
                      <a:pt x="1700108" y="80451"/>
                    </a:cubicBezTo>
                    <a:lnTo>
                      <a:pt x="1707957" y="78489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0476DF-50B8-4626-A4AA-7DC32F266CC6}"/>
                  </a:ext>
                </a:extLst>
              </p:cNvPr>
              <p:cNvSpPr/>
              <p:nvPr/>
            </p:nvSpPr>
            <p:spPr>
              <a:xfrm>
                <a:off x="5908280" y="3483514"/>
                <a:ext cx="792741" cy="586707"/>
              </a:xfrm>
              <a:custGeom>
                <a:avLst/>
                <a:gdLst>
                  <a:gd name="connsiteX0" fmla="*/ 547462 w 792741"/>
                  <a:gd name="connsiteY0" fmla="*/ 586707 h 586707"/>
                  <a:gd name="connsiteX1" fmla="*/ 266863 w 792741"/>
                  <a:gd name="connsiteY1" fmla="*/ 586707 h 586707"/>
                  <a:gd name="connsiteX2" fmla="*/ 266863 w 792741"/>
                  <a:gd name="connsiteY2" fmla="*/ 514104 h 586707"/>
                  <a:gd name="connsiteX3" fmla="*/ 153054 w 792741"/>
                  <a:gd name="connsiteY3" fmla="*/ 514104 h 586707"/>
                  <a:gd name="connsiteX4" fmla="*/ 153054 w 792741"/>
                  <a:gd name="connsiteY4" fmla="*/ 380673 h 586707"/>
                  <a:gd name="connsiteX5" fmla="*/ 0 w 792741"/>
                  <a:gd name="connsiteY5" fmla="*/ 380673 h 586707"/>
                  <a:gd name="connsiteX6" fmla="*/ 380673 w 792741"/>
                  <a:gd name="connsiteY6" fmla="*/ 0 h 586707"/>
                  <a:gd name="connsiteX7" fmla="*/ 449351 w 792741"/>
                  <a:gd name="connsiteY7" fmla="*/ 0 h 586707"/>
                  <a:gd name="connsiteX8" fmla="*/ 449351 w 792741"/>
                  <a:gd name="connsiteY8" fmla="*/ 41207 h 586707"/>
                  <a:gd name="connsiteX9" fmla="*/ 474860 w 792741"/>
                  <a:gd name="connsiteY9" fmla="*/ 41207 h 586707"/>
                  <a:gd name="connsiteX10" fmla="*/ 474860 w 792741"/>
                  <a:gd name="connsiteY10" fmla="*/ 76527 h 586707"/>
                  <a:gd name="connsiteX11" fmla="*/ 519991 w 792741"/>
                  <a:gd name="connsiteY11" fmla="*/ 76527 h 586707"/>
                  <a:gd name="connsiteX12" fmla="*/ 519991 w 792741"/>
                  <a:gd name="connsiteY12" fmla="*/ 105960 h 586707"/>
                  <a:gd name="connsiteX13" fmla="*/ 563160 w 792741"/>
                  <a:gd name="connsiteY13" fmla="*/ 105960 h 586707"/>
                  <a:gd name="connsiteX14" fmla="*/ 563160 w 792741"/>
                  <a:gd name="connsiteY14" fmla="*/ 119696 h 586707"/>
                  <a:gd name="connsiteX15" fmla="*/ 584745 w 792741"/>
                  <a:gd name="connsiteY15" fmla="*/ 119696 h 586707"/>
                  <a:gd name="connsiteX16" fmla="*/ 594556 w 792741"/>
                  <a:gd name="connsiteY16" fmla="*/ 109885 h 586707"/>
                  <a:gd name="connsiteX17" fmla="*/ 625952 w 792741"/>
                  <a:gd name="connsiteY17" fmla="*/ 109885 h 586707"/>
                  <a:gd name="connsiteX18" fmla="*/ 676970 w 792741"/>
                  <a:gd name="connsiteY18" fmla="*/ 109885 h 586707"/>
                  <a:gd name="connsiteX19" fmla="*/ 737799 w 792741"/>
                  <a:gd name="connsiteY19" fmla="*/ 109885 h 586707"/>
                  <a:gd name="connsiteX20" fmla="*/ 737799 w 792741"/>
                  <a:gd name="connsiteY20" fmla="*/ 94187 h 586707"/>
                  <a:gd name="connsiteX21" fmla="*/ 765270 w 792741"/>
                  <a:gd name="connsiteY21" fmla="*/ 94187 h 586707"/>
                  <a:gd name="connsiteX22" fmla="*/ 765270 w 792741"/>
                  <a:gd name="connsiteY22" fmla="*/ 111847 h 586707"/>
                  <a:gd name="connsiteX23" fmla="*/ 792741 w 792741"/>
                  <a:gd name="connsiteY23" fmla="*/ 111847 h 586707"/>
                  <a:gd name="connsiteX24" fmla="*/ 792741 w 792741"/>
                  <a:gd name="connsiteY24" fmla="*/ 135394 h 586707"/>
                  <a:gd name="connsiteX25" fmla="*/ 782930 w 792741"/>
                  <a:gd name="connsiteY25" fmla="*/ 145205 h 586707"/>
                  <a:gd name="connsiteX26" fmla="*/ 782930 w 792741"/>
                  <a:gd name="connsiteY26" fmla="*/ 170714 h 586707"/>
                  <a:gd name="connsiteX27" fmla="*/ 729950 w 792741"/>
                  <a:gd name="connsiteY27" fmla="*/ 170714 h 586707"/>
                  <a:gd name="connsiteX28" fmla="*/ 718177 w 792741"/>
                  <a:gd name="connsiteY28" fmla="*/ 182487 h 586707"/>
                  <a:gd name="connsiteX29" fmla="*/ 718177 w 792741"/>
                  <a:gd name="connsiteY29" fmla="*/ 221732 h 586707"/>
                  <a:gd name="connsiteX30" fmla="*/ 614178 w 792741"/>
                  <a:gd name="connsiteY30" fmla="*/ 221732 h 586707"/>
                  <a:gd name="connsiteX31" fmla="*/ 561198 w 792741"/>
                  <a:gd name="connsiteY31" fmla="*/ 274712 h 586707"/>
                  <a:gd name="connsiteX32" fmla="*/ 561198 w 792741"/>
                  <a:gd name="connsiteY32" fmla="*/ 290410 h 586707"/>
                  <a:gd name="connsiteX33" fmla="*/ 571009 w 792741"/>
                  <a:gd name="connsiteY33" fmla="*/ 290410 h 586707"/>
                  <a:gd name="connsiteX34" fmla="*/ 571009 w 792741"/>
                  <a:gd name="connsiteY34" fmla="*/ 306108 h 586707"/>
                  <a:gd name="connsiteX35" fmla="*/ 543538 w 792741"/>
                  <a:gd name="connsiteY35" fmla="*/ 306108 h 586707"/>
                  <a:gd name="connsiteX36" fmla="*/ 523916 w 792741"/>
                  <a:gd name="connsiteY36" fmla="*/ 325730 h 586707"/>
                  <a:gd name="connsiteX37" fmla="*/ 547462 w 792741"/>
                  <a:gd name="connsiteY37" fmla="*/ 586707 h 58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2741" h="586707">
                    <a:moveTo>
                      <a:pt x="547462" y="586707"/>
                    </a:moveTo>
                    <a:lnTo>
                      <a:pt x="266863" y="586707"/>
                    </a:lnTo>
                    <a:lnTo>
                      <a:pt x="266863" y="514104"/>
                    </a:lnTo>
                    <a:lnTo>
                      <a:pt x="153054" y="514104"/>
                    </a:lnTo>
                    <a:lnTo>
                      <a:pt x="153054" y="380673"/>
                    </a:lnTo>
                    <a:lnTo>
                      <a:pt x="0" y="380673"/>
                    </a:lnTo>
                    <a:lnTo>
                      <a:pt x="380673" y="0"/>
                    </a:lnTo>
                    <a:lnTo>
                      <a:pt x="449351" y="0"/>
                    </a:lnTo>
                    <a:lnTo>
                      <a:pt x="449351" y="41207"/>
                    </a:lnTo>
                    <a:lnTo>
                      <a:pt x="474860" y="41207"/>
                    </a:lnTo>
                    <a:lnTo>
                      <a:pt x="474860" y="76527"/>
                    </a:lnTo>
                    <a:lnTo>
                      <a:pt x="519991" y="76527"/>
                    </a:lnTo>
                    <a:lnTo>
                      <a:pt x="519991" y="105960"/>
                    </a:lnTo>
                    <a:lnTo>
                      <a:pt x="563160" y="105960"/>
                    </a:lnTo>
                    <a:lnTo>
                      <a:pt x="563160" y="119696"/>
                    </a:lnTo>
                    <a:lnTo>
                      <a:pt x="584745" y="119696"/>
                    </a:lnTo>
                    <a:lnTo>
                      <a:pt x="594556" y="109885"/>
                    </a:lnTo>
                    <a:lnTo>
                      <a:pt x="625952" y="109885"/>
                    </a:lnTo>
                    <a:lnTo>
                      <a:pt x="676970" y="109885"/>
                    </a:lnTo>
                    <a:lnTo>
                      <a:pt x="737799" y="109885"/>
                    </a:lnTo>
                    <a:lnTo>
                      <a:pt x="737799" y="94187"/>
                    </a:lnTo>
                    <a:lnTo>
                      <a:pt x="765270" y="94187"/>
                    </a:lnTo>
                    <a:lnTo>
                      <a:pt x="765270" y="111847"/>
                    </a:lnTo>
                    <a:lnTo>
                      <a:pt x="792741" y="111847"/>
                    </a:lnTo>
                    <a:lnTo>
                      <a:pt x="792741" y="135394"/>
                    </a:lnTo>
                    <a:lnTo>
                      <a:pt x="782930" y="145205"/>
                    </a:lnTo>
                    <a:lnTo>
                      <a:pt x="782930" y="170714"/>
                    </a:lnTo>
                    <a:lnTo>
                      <a:pt x="729950" y="170714"/>
                    </a:lnTo>
                    <a:lnTo>
                      <a:pt x="718177" y="182487"/>
                    </a:lnTo>
                    <a:lnTo>
                      <a:pt x="718177" y="221732"/>
                    </a:lnTo>
                    <a:lnTo>
                      <a:pt x="614178" y="221732"/>
                    </a:lnTo>
                    <a:lnTo>
                      <a:pt x="561198" y="274712"/>
                    </a:lnTo>
                    <a:lnTo>
                      <a:pt x="561198" y="290410"/>
                    </a:lnTo>
                    <a:lnTo>
                      <a:pt x="571009" y="290410"/>
                    </a:lnTo>
                    <a:lnTo>
                      <a:pt x="571009" y="306108"/>
                    </a:lnTo>
                    <a:lnTo>
                      <a:pt x="543538" y="306108"/>
                    </a:lnTo>
                    <a:lnTo>
                      <a:pt x="523916" y="325730"/>
                    </a:lnTo>
                    <a:lnTo>
                      <a:pt x="547462" y="58670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DD69A6-4010-4B63-B523-C57615BF2502}"/>
                  </a:ext>
                </a:extLst>
              </p:cNvPr>
              <p:cNvSpPr/>
              <p:nvPr/>
            </p:nvSpPr>
            <p:spPr>
              <a:xfrm>
                <a:off x="5737566" y="3857748"/>
                <a:ext cx="1261715" cy="906551"/>
              </a:xfrm>
              <a:custGeom>
                <a:avLst/>
                <a:gdLst>
                  <a:gd name="connsiteX0" fmla="*/ 166789 w 1261715"/>
                  <a:gd name="connsiteY0" fmla="*/ 3924 h 906551"/>
                  <a:gd name="connsiteX1" fmla="*/ 23546 w 1261715"/>
                  <a:gd name="connsiteY1" fmla="*/ 147167 h 906551"/>
                  <a:gd name="connsiteX2" fmla="*/ 0 w 1261715"/>
                  <a:gd name="connsiteY2" fmla="*/ 147167 h 906551"/>
                  <a:gd name="connsiteX3" fmla="*/ 0 w 1261715"/>
                  <a:gd name="connsiteY3" fmla="*/ 172676 h 906551"/>
                  <a:gd name="connsiteX4" fmla="*/ 45131 w 1261715"/>
                  <a:gd name="connsiteY4" fmla="*/ 172676 h 906551"/>
                  <a:gd name="connsiteX5" fmla="*/ 45131 w 1261715"/>
                  <a:gd name="connsiteY5" fmla="*/ 223694 h 906551"/>
                  <a:gd name="connsiteX6" fmla="*/ 5886 w 1261715"/>
                  <a:gd name="connsiteY6" fmla="*/ 223694 h 906551"/>
                  <a:gd name="connsiteX7" fmla="*/ 5886 w 1261715"/>
                  <a:gd name="connsiteY7" fmla="*/ 257052 h 906551"/>
                  <a:gd name="connsiteX8" fmla="*/ 74564 w 1261715"/>
                  <a:gd name="connsiteY8" fmla="*/ 286485 h 906551"/>
                  <a:gd name="connsiteX9" fmla="*/ 64752 w 1261715"/>
                  <a:gd name="connsiteY9" fmla="*/ 296297 h 906551"/>
                  <a:gd name="connsiteX10" fmla="*/ 64752 w 1261715"/>
                  <a:gd name="connsiteY10" fmla="*/ 319843 h 906551"/>
                  <a:gd name="connsiteX11" fmla="*/ 43167 w 1261715"/>
                  <a:gd name="connsiteY11" fmla="*/ 341428 h 906551"/>
                  <a:gd name="connsiteX12" fmla="*/ 9811 w 1261715"/>
                  <a:gd name="connsiteY12" fmla="*/ 341428 h 906551"/>
                  <a:gd name="connsiteX13" fmla="*/ 58867 w 1261715"/>
                  <a:gd name="connsiteY13" fmla="*/ 390484 h 906551"/>
                  <a:gd name="connsiteX14" fmla="*/ 82414 w 1261715"/>
                  <a:gd name="connsiteY14" fmla="*/ 414031 h 906551"/>
                  <a:gd name="connsiteX15" fmla="*/ 133431 w 1261715"/>
                  <a:gd name="connsiteY15" fmla="*/ 414031 h 906551"/>
                  <a:gd name="connsiteX16" fmla="*/ 156977 w 1261715"/>
                  <a:gd name="connsiteY16" fmla="*/ 437577 h 906551"/>
                  <a:gd name="connsiteX17" fmla="*/ 172676 w 1261715"/>
                  <a:gd name="connsiteY17" fmla="*/ 437577 h 906551"/>
                  <a:gd name="connsiteX18" fmla="*/ 172676 w 1261715"/>
                  <a:gd name="connsiteY18" fmla="*/ 408144 h 906551"/>
                  <a:gd name="connsiteX19" fmla="*/ 225656 w 1261715"/>
                  <a:gd name="connsiteY19" fmla="*/ 408144 h 906551"/>
                  <a:gd name="connsiteX20" fmla="*/ 225656 w 1261715"/>
                  <a:gd name="connsiteY20" fmla="*/ 445426 h 906551"/>
                  <a:gd name="connsiteX21" fmla="*/ 274712 w 1261715"/>
                  <a:gd name="connsiteY21" fmla="*/ 494482 h 906551"/>
                  <a:gd name="connsiteX22" fmla="*/ 274712 w 1261715"/>
                  <a:gd name="connsiteY22" fmla="*/ 551387 h 906551"/>
                  <a:gd name="connsiteX23" fmla="*/ 274712 w 1261715"/>
                  <a:gd name="connsiteY23" fmla="*/ 602405 h 906551"/>
                  <a:gd name="connsiteX24" fmla="*/ 337503 w 1261715"/>
                  <a:gd name="connsiteY24" fmla="*/ 665196 h 906551"/>
                  <a:gd name="connsiteX25" fmla="*/ 386559 w 1261715"/>
                  <a:gd name="connsiteY25" fmla="*/ 665196 h 906551"/>
                  <a:gd name="connsiteX26" fmla="*/ 412068 w 1261715"/>
                  <a:gd name="connsiteY26" fmla="*/ 665196 h 906551"/>
                  <a:gd name="connsiteX27" fmla="*/ 468973 w 1261715"/>
                  <a:gd name="connsiteY27" fmla="*/ 722101 h 906551"/>
                  <a:gd name="connsiteX28" fmla="*/ 516067 w 1261715"/>
                  <a:gd name="connsiteY28" fmla="*/ 722101 h 906551"/>
                  <a:gd name="connsiteX29" fmla="*/ 535689 w 1261715"/>
                  <a:gd name="connsiteY29" fmla="*/ 702479 h 906551"/>
                  <a:gd name="connsiteX30" fmla="*/ 588669 w 1261715"/>
                  <a:gd name="connsiteY30" fmla="*/ 702479 h 906551"/>
                  <a:gd name="connsiteX31" fmla="*/ 620065 w 1261715"/>
                  <a:gd name="connsiteY31" fmla="*/ 733875 h 906551"/>
                  <a:gd name="connsiteX32" fmla="*/ 604367 w 1261715"/>
                  <a:gd name="connsiteY32" fmla="*/ 749573 h 906551"/>
                  <a:gd name="connsiteX33" fmla="*/ 604367 w 1261715"/>
                  <a:gd name="connsiteY33" fmla="*/ 782930 h 906551"/>
                  <a:gd name="connsiteX34" fmla="*/ 678932 w 1261715"/>
                  <a:gd name="connsiteY34" fmla="*/ 857495 h 906551"/>
                  <a:gd name="connsiteX35" fmla="*/ 724063 w 1261715"/>
                  <a:gd name="connsiteY35" fmla="*/ 857495 h 906551"/>
                  <a:gd name="connsiteX36" fmla="*/ 741723 w 1261715"/>
                  <a:gd name="connsiteY36" fmla="*/ 875155 h 906551"/>
                  <a:gd name="connsiteX37" fmla="*/ 822175 w 1261715"/>
                  <a:gd name="connsiteY37" fmla="*/ 875155 h 906551"/>
                  <a:gd name="connsiteX38" fmla="*/ 822175 w 1261715"/>
                  <a:gd name="connsiteY38" fmla="*/ 906551 h 906551"/>
                  <a:gd name="connsiteX39" fmla="*/ 839835 w 1261715"/>
                  <a:gd name="connsiteY39" fmla="*/ 906551 h 906551"/>
                  <a:gd name="connsiteX40" fmla="*/ 857495 w 1261715"/>
                  <a:gd name="connsiteY40" fmla="*/ 888891 h 906551"/>
                  <a:gd name="connsiteX41" fmla="*/ 857495 w 1261715"/>
                  <a:gd name="connsiteY41" fmla="*/ 865344 h 906551"/>
                  <a:gd name="connsiteX42" fmla="*/ 873193 w 1261715"/>
                  <a:gd name="connsiteY42" fmla="*/ 849646 h 906551"/>
                  <a:gd name="connsiteX43" fmla="*/ 873193 w 1261715"/>
                  <a:gd name="connsiteY43" fmla="*/ 824137 h 906551"/>
                  <a:gd name="connsiteX44" fmla="*/ 945795 w 1261715"/>
                  <a:gd name="connsiteY44" fmla="*/ 824137 h 906551"/>
                  <a:gd name="connsiteX45" fmla="*/ 957568 w 1261715"/>
                  <a:gd name="connsiteY45" fmla="*/ 812364 h 906551"/>
                  <a:gd name="connsiteX46" fmla="*/ 957568 w 1261715"/>
                  <a:gd name="connsiteY46" fmla="*/ 788817 h 906551"/>
                  <a:gd name="connsiteX47" fmla="*/ 1124358 w 1261715"/>
                  <a:gd name="connsiteY47" fmla="*/ 622027 h 906551"/>
                  <a:gd name="connsiteX48" fmla="*/ 1147905 w 1261715"/>
                  <a:gd name="connsiteY48" fmla="*/ 623989 h 906551"/>
                  <a:gd name="connsiteX49" fmla="*/ 1181263 w 1261715"/>
                  <a:gd name="connsiteY49" fmla="*/ 623989 h 906551"/>
                  <a:gd name="connsiteX50" fmla="*/ 1216583 w 1261715"/>
                  <a:gd name="connsiteY50" fmla="*/ 588669 h 906551"/>
                  <a:gd name="connsiteX51" fmla="*/ 1261715 w 1261715"/>
                  <a:gd name="connsiteY51" fmla="*/ 494482 h 906551"/>
                  <a:gd name="connsiteX52" fmla="*/ 1261715 w 1261715"/>
                  <a:gd name="connsiteY52" fmla="*/ 439540 h 906551"/>
                  <a:gd name="connsiteX53" fmla="*/ 1163603 w 1261715"/>
                  <a:gd name="connsiteY53" fmla="*/ 439540 h 906551"/>
                  <a:gd name="connsiteX54" fmla="*/ 1163603 w 1261715"/>
                  <a:gd name="connsiteY54" fmla="*/ 412068 h 906551"/>
                  <a:gd name="connsiteX55" fmla="*/ 1181263 w 1261715"/>
                  <a:gd name="connsiteY55" fmla="*/ 394408 h 906551"/>
                  <a:gd name="connsiteX56" fmla="*/ 1171452 w 1261715"/>
                  <a:gd name="connsiteY56" fmla="*/ 384597 h 906551"/>
                  <a:gd name="connsiteX57" fmla="*/ 1136132 w 1261715"/>
                  <a:gd name="connsiteY57" fmla="*/ 419917 h 906551"/>
                  <a:gd name="connsiteX58" fmla="*/ 973267 w 1261715"/>
                  <a:gd name="connsiteY58" fmla="*/ 419917 h 906551"/>
                  <a:gd name="connsiteX59" fmla="*/ 973267 w 1261715"/>
                  <a:gd name="connsiteY59" fmla="*/ 386559 h 906551"/>
                  <a:gd name="connsiteX60" fmla="*/ 935984 w 1261715"/>
                  <a:gd name="connsiteY60" fmla="*/ 386559 h 906551"/>
                  <a:gd name="connsiteX61" fmla="*/ 859457 w 1261715"/>
                  <a:gd name="connsiteY61" fmla="*/ 310032 h 906551"/>
                  <a:gd name="connsiteX62" fmla="*/ 826099 w 1261715"/>
                  <a:gd name="connsiteY62" fmla="*/ 310032 h 906551"/>
                  <a:gd name="connsiteX63" fmla="*/ 812364 w 1261715"/>
                  <a:gd name="connsiteY63" fmla="*/ 323767 h 906551"/>
                  <a:gd name="connsiteX64" fmla="*/ 773119 w 1261715"/>
                  <a:gd name="connsiteY64" fmla="*/ 323767 h 906551"/>
                  <a:gd name="connsiteX65" fmla="*/ 773119 w 1261715"/>
                  <a:gd name="connsiteY65" fmla="*/ 280599 h 906551"/>
                  <a:gd name="connsiteX66" fmla="*/ 657347 w 1261715"/>
                  <a:gd name="connsiteY66" fmla="*/ 280599 h 906551"/>
                  <a:gd name="connsiteX67" fmla="*/ 657347 w 1261715"/>
                  <a:gd name="connsiteY67" fmla="*/ 255090 h 906551"/>
                  <a:gd name="connsiteX68" fmla="*/ 692667 w 1261715"/>
                  <a:gd name="connsiteY68" fmla="*/ 219770 h 906551"/>
                  <a:gd name="connsiteX69" fmla="*/ 692667 w 1261715"/>
                  <a:gd name="connsiteY69" fmla="*/ 204072 h 906551"/>
                  <a:gd name="connsiteX70" fmla="*/ 439540 w 1261715"/>
                  <a:gd name="connsiteY70" fmla="*/ 204072 h 906551"/>
                  <a:gd name="connsiteX71" fmla="*/ 439540 w 1261715"/>
                  <a:gd name="connsiteY71" fmla="*/ 139318 h 906551"/>
                  <a:gd name="connsiteX72" fmla="*/ 439540 w 1261715"/>
                  <a:gd name="connsiteY72" fmla="*/ 133431 h 906551"/>
                  <a:gd name="connsiteX73" fmla="*/ 327692 w 1261715"/>
                  <a:gd name="connsiteY73" fmla="*/ 133431 h 906551"/>
                  <a:gd name="connsiteX74" fmla="*/ 327692 w 1261715"/>
                  <a:gd name="connsiteY74" fmla="*/ 0 h 906551"/>
                  <a:gd name="connsiteX75" fmla="*/ 166789 w 1261715"/>
                  <a:gd name="connsiteY75" fmla="*/ 3924 h 90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61715" h="906551">
                    <a:moveTo>
                      <a:pt x="166789" y="3924"/>
                    </a:moveTo>
                    <a:lnTo>
                      <a:pt x="23546" y="147167"/>
                    </a:lnTo>
                    <a:lnTo>
                      <a:pt x="0" y="147167"/>
                    </a:lnTo>
                    <a:lnTo>
                      <a:pt x="0" y="172676"/>
                    </a:lnTo>
                    <a:lnTo>
                      <a:pt x="45131" y="172676"/>
                    </a:lnTo>
                    <a:lnTo>
                      <a:pt x="45131" y="223694"/>
                    </a:lnTo>
                    <a:lnTo>
                      <a:pt x="5886" y="223694"/>
                    </a:lnTo>
                    <a:lnTo>
                      <a:pt x="5886" y="257052"/>
                    </a:lnTo>
                    <a:lnTo>
                      <a:pt x="74564" y="286485"/>
                    </a:lnTo>
                    <a:lnTo>
                      <a:pt x="64752" y="296297"/>
                    </a:lnTo>
                    <a:lnTo>
                      <a:pt x="64752" y="319843"/>
                    </a:lnTo>
                    <a:lnTo>
                      <a:pt x="43167" y="341428"/>
                    </a:lnTo>
                    <a:lnTo>
                      <a:pt x="9811" y="341428"/>
                    </a:lnTo>
                    <a:lnTo>
                      <a:pt x="58867" y="390484"/>
                    </a:lnTo>
                    <a:lnTo>
                      <a:pt x="82414" y="414031"/>
                    </a:lnTo>
                    <a:lnTo>
                      <a:pt x="133431" y="414031"/>
                    </a:lnTo>
                    <a:lnTo>
                      <a:pt x="156977" y="437577"/>
                    </a:lnTo>
                    <a:lnTo>
                      <a:pt x="172676" y="437577"/>
                    </a:lnTo>
                    <a:lnTo>
                      <a:pt x="172676" y="408144"/>
                    </a:lnTo>
                    <a:lnTo>
                      <a:pt x="225656" y="408144"/>
                    </a:lnTo>
                    <a:lnTo>
                      <a:pt x="225656" y="445426"/>
                    </a:lnTo>
                    <a:lnTo>
                      <a:pt x="274712" y="494482"/>
                    </a:lnTo>
                    <a:lnTo>
                      <a:pt x="274712" y="551387"/>
                    </a:lnTo>
                    <a:lnTo>
                      <a:pt x="274712" y="602405"/>
                    </a:lnTo>
                    <a:lnTo>
                      <a:pt x="337503" y="665196"/>
                    </a:lnTo>
                    <a:lnTo>
                      <a:pt x="386559" y="665196"/>
                    </a:lnTo>
                    <a:lnTo>
                      <a:pt x="412068" y="665196"/>
                    </a:lnTo>
                    <a:lnTo>
                      <a:pt x="468973" y="722101"/>
                    </a:lnTo>
                    <a:lnTo>
                      <a:pt x="516067" y="722101"/>
                    </a:lnTo>
                    <a:lnTo>
                      <a:pt x="535689" y="702479"/>
                    </a:lnTo>
                    <a:lnTo>
                      <a:pt x="588669" y="702479"/>
                    </a:lnTo>
                    <a:lnTo>
                      <a:pt x="620065" y="733875"/>
                    </a:lnTo>
                    <a:lnTo>
                      <a:pt x="604367" y="749573"/>
                    </a:lnTo>
                    <a:lnTo>
                      <a:pt x="604367" y="782930"/>
                    </a:lnTo>
                    <a:lnTo>
                      <a:pt x="678932" y="857495"/>
                    </a:lnTo>
                    <a:lnTo>
                      <a:pt x="724063" y="857495"/>
                    </a:lnTo>
                    <a:lnTo>
                      <a:pt x="741723" y="875155"/>
                    </a:lnTo>
                    <a:lnTo>
                      <a:pt x="822175" y="875155"/>
                    </a:lnTo>
                    <a:lnTo>
                      <a:pt x="822175" y="906551"/>
                    </a:lnTo>
                    <a:lnTo>
                      <a:pt x="839835" y="906551"/>
                    </a:lnTo>
                    <a:lnTo>
                      <a:pt x="857495" y="888891"/>
                    </a:lnTo>
                    <a:lnTo>
                      <a:pt x="857495" y="865344"/>
                    </a:lnTo>
                    <a:lnTo>
                      <a:pt x="873193" y="849646"/>
                    </a:lnTo>
                    <a:lnTo>
                      <a:pt x="873193" y="824137"/>
                    </a:lnTo>
                    <a:lnTo>
                      <a:pt x="945795" y="824137"/>
                    </a:lnTo>
                    <a:lnTo>
                      <a:pt x="957568" y="812364"/>
                    </a:lnTo>
                    <a:lnTo>
                      <a:pt x="957568" y="788817"/>
                    </a:lnTo>
                    <a:lnTo>
                      <a:pt x="1124358" y="622027"/>
                    </a:lnTo>
                    <a:lnTo>
                      <a:pt x="1147905" y="623989"/>
                    </a:lnTo>
                    <a:lnTo>
                      <a:pt x="1181263" y="623989"/>
                    </a:lnTo>
                    <a:lnTo>
                      <a:pt x="1216583" y="588669"/>
                    </a:lnTo>
                    <a:lnTo>
                      <a:pt x="1261715" y="494482"/>
                    </a:lnTo>
                    <a:lnTo>
                      <a:pt x="1261715" y="439540"/>
                    </a:lnTo>
                    <a:lnTo>
                      <a:pt x="1163603" y="439540"/>
                    </a:lnTo>
                    <a:lnTo>
                      <a:pt x="1163603" y="412068"/>
                    </a:lnTo>
                    <a:lnTo>
                      <a:pt x="1181263" y="394408"/>
                    </a:lnTo>
                    <a:lnTo>
                      <a:pt x="1171452" y="384597"/>
                    </a:lnTo>
                    <a:lnTo>
                      <a:pt x="1136132" y="419917"/>
                    </a:lnTo>
                    <a:lnTo>
                      <a:pt x="973267" y="419917"/>
                    </a:lnTo>
                    <a:lnTo>
                      <a:pt x="973267" y="386559"/>
                    </a:lnTo>
                    <a:lnTo>
                      <a:pt x="935984" y="386559"/>
                    </a:lnTo>
                    <a:lnTo>
                      <a:pt x="859457" y="310032"/>
                    </a:lnTo>
                    <a:lnTo>
                      <a:pt x="826099" y="310032"/>
                    </a:lnTo>
                    <a:lnTo>
                      <a:pt x="812364" y="323767"/>
                    </a:lnTo>
                    <a:lnTo>
                      <a:pt x="773119" y="323767"/>
                    </a:lnTo>
                    <a:lnTo>
                      <a:pt x="773119" y="280599"/>
                    </a:lnTo>
                    <a:lnTo>
                      <a:pt x="657347" y="280599"/>
                    </a:lnTo>
                    <a:lnTo>
                      <a:pt x="657347" y="255090"/>
                    </a:lnTo>
                    <a:lnTo>
                      <a:pt x="692667" y="219770"/>
                    </a:lnTo>
                    <a:lnTo>
                      <a:pt x="692667" y="204072"/>
                    </a:lnTo>
                    <a:lnTo>
                      <a:pt x="439540" y="204072"/>
                    </a:lnTo>
                    <a:lnTo>
                      <a:pt x="439540" y="139318"/>
                    </a:lnTo>
                    <a:lnTo>
                      <a:pt x="439540" y="133431"/>
                    </a:lnTo>
                    <a:lnTo>
                      <a:pt x="327692" y="133431"/>
                    </a:lnTo>
                    <a:lnTo>
                      <a:pt x="327692" y="0"/>
                    </a:lnTo>
                    <a:lnTo>
                      <a:pt x="166789" y="3924"/>
                    </a:lnTo>
                    <a:close/>
                  </a:path>
                </a:pathLst>
              </a:custGeom>
              <a:solidFill>
                <a:srgbClr val="7D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44A800-2947-4C27-B41E-DA0DA1FD94F0}"/>
                  </a:ext>
                </a:extLst>
              </p:cNvPr>
              <p:cNvSpPr/>
              <p:nvPr/>
            </p:nvSpPr>
            <p:spPr>
              <a:xfrm>
                <a:off x="5686547" y="4002953"/>
                <a:ext cx="869269" cy="808439"/>
              </a:xfrm>
              <a:custGeom>
                <a:avLst/>
                <a:gdLst>
                  <a:gd name="connsiteX0" fmla="*/ 58868 w 869269"/>
                  <a:gd name="connsiteY0" fmla="*/ 0 h 808439"/>
                  <a:gd name="connsiteX1" fmla="*/ 58868 w 869269"/>
                  <a:gd name="connsiteY1" fmla="*/ 68678 h 808439"/>
                  <a:gd name="connsiteX2" fmla="*/ 43170 w 869269"/>
                  <a:gd name="connsiteY2" fmla="*/ 68678 h 808439"/>
                  <a:gd name="connsiteX3" fmla="*/ 43170 w 869269"/>
                  <a:gd name="connsiteY3" fmla="*/ 115771 h 808439"/>
                  <a:gd name="connsiteX4" fmla="*/ 62793 w 869269"/>
                  <a:gd name="connsiteY4" fmla="*/ 135394 h 808439"/>
                  <a:gd name="connsiteX5" fmla="*/ 119697 w 869269"/>
                  <a:gd name="connsiteY5" fmla="*/ 135394 h 808439"/>
                  <a:gd name="connsiteX6" fmla="*/ 119697 w 869269"/>
                  <a:gd name="connsiteY6" fmla="*/ 194261 h 808439"/>
                  <a:gd name="connsiteX7" fmla="*/ 68679 w 869269"/>
                  <a:gd name="connsiteY7" fmla="*/ 194261 h 808439"/>
                  <a:gd name="connsiteX8" fmla="*/ 127546 w 869269"/>
                  <a:gd name="connsiteY8" fmla="*/ 253128 h 808439"/>
                  <a:gd name="connsiteX9" fmla="*/ 127546 w 869269"/>
                  <a:gd name="connsiteY9" fmla="*/ 253128 h 808439"/>
                  <a:gd name="connsiteX10" fmla="*/ 149130 w 869269"/>
                  <a:gd name="connsiteY10" fmla="*/ 274712 h 808439"/>
                  <a:gd name="connsiteX11" fmla="*/ 184450 w 869269"/>
                  <a:gd name="connsiteY11" fmla="*/ 274712 h 808439"/>
                  <a:gd name="connsiteX12" fmla="*/ 200148 w 869269"/>
                  <a:gd name="connsiteY12" fmla="*/ 290410 h 808439"/>
                  <a:gd name="connsiteX13" fmla="*/ 219770 w 869269"/>
                  <a:gd name="connsiteY13" fmla="*/ 310032 h 808439"/>
                  <a:gd name="connsiteX14" fmla="*/ 219770 w 869269"/>
                  <a:gd name="connsiteY14" fmla="*/ 260977 h 808439"/>
                  <a:gd name="connsiteX15" fmla="*/ 282562 w 869269"/>
                  <a:gd name="connsiteY15" fmla="*/ 260977 h 808439"/>
                  <a:gd name="connsiteX16" fmla="*/ 282562 w 869269"/>
                  <a:gd name="connsiteY16" fmla="*/ 308070 h 808439"/>
                  <a:gd name="connsiteX17" fmla="*/ 335542 w 869269"/>
                  <a:gd name="connsiteY17" fmla="*/ 361050 h 808439"/>
                  <a:gd name="connsiteX18" fmla="*/ 335542 w 869269"/>
                  <a:gd name="connsiteY18" fmla="*/ 408144 h 808439"/>
                  <a:gd name="connsiteX19" fmla="*/ 335542 w 869269"/>
                  <a:gd name="connsiteY19" fmla="*/ 468973 h 808439"/>
                  <a:gd name="connsiteX20" fmla="*/ 361051 w 869269"/>
                  <a:gd name="connsiteY20" fmla="*/ 494482 h 808439"/>
                  <a:gd name="connsiteX21" fmla="*/ 382636 w 869269"/>
                  <a:gd name="connsiteY21" fmla="*/ 516067 h 808439"/>
                  <a:gd name="connsiteX22" fmla="*/ 421880 w 869269"/>
                  <a:gd name="connsiteY22" fmla="*/ 516067 h 808439"/>
                  <a:gd name="connsiteX23" fmla="*/ 437578 w 869269"/>
                  <a:gd name="connsiteY23" fmla="*/ 531765 h 808439"/>
                  <a:gd name="connsiteX24" fmla="*/ 470936 w 869269"/>
                  <a:gd name="connsiteY24" fmla="*/ 531765 h 808439"/>
                  <a:gd name="connsiteX25" fmla="*/ 470936 w 869269"/>
                  <a:gd name="connsiteY25" fmla="*/ 559236 h 808439"/>
                  <a:gd name="connsiteX26" fmla="*/ 510181 w 869269"/>
                  <a:gd name="connsiteY26" fmla="*/ 559236 h 808439"/>
                  <a:gd name="connsiteX27" fmla="*/ 510181 w 869269"/>
                  <a:gd name="connsiteY27" fmla="*/ 574934 h 808439"/>
                  <a:gd name="connsiteX28" fmla="*/ 572972 w 869269"/>
                  <a:gd name="connsiteY28" fmla="*/ 574934 h 808439"/>
                  <a:gd name="connsiteX29" fmla="*/ 572972 w 869269"/>
                  <a:gd name="connsiteY29" fmla="*/ 563160 h 808439"/>
                  <a:gd name="connsiteX30" fmla="*/ 625953 w 869269"/>
                  <a:gd name="connsiteY30" fmla="*/ 563160 h 808439"/>
                  <a:gd name="connsiteX31" fmla="*/ 625953 w 869269"/>
                  <a:gd name="connsiteY31" fmla="*/ 578858 h 808439"/>
                  <a:gd name="connsiteX32" fmla="*/ 651462 w 869269"/>
                  <a:gd name="connsiteY32" fmla="*/ 578858 h 808439"/>
                  <a:gd name="connsiteX33" fmla="*/ 663236 w 869269"/>
                  <a:gd name="connsiteY33" fmla="*/ 590632 h 808439"/>
                  <a:gd name="connsiteX34" fmla="*/ 641652 w 869269"/>
                  <a:gd name="connsiteY34" fmla="*/ 612216 h 808439"/>
                  <a:gd name="connsiteX35" fmla="*/ 637727 w 869269"/>
                  <a:gd name="connsiteY35" fmla="*/ 616141 h 808439"/>
                  <a:gd name="connsiteX36" fmla="*/ 724065 w 869269"/>
                  <a:gd name="connsiteY36" fmla="*/ 702479 h 808439"/>
                  <a:gd name="connsiteX37" fmla="*/ 745649 w 869269"/>
                  <a:gd name="connsiteY37" fmla="*/ 700517 h 808439"/>
                  <a:gd name="connsiteX38" fmla="*/ 767233 w 869269"/>
                  <a:gd name="connsiteY38" fmla="*/ 722101 h 808439"/>
                  <a:gd name="connsiteX39" fmla="*/ 784893 w 869269"/>
                  <a:gd name="connsiteY39" fmla="*/ 720139 h 808439"/>
                  <a:gd name="connsiteX40" fmla="*/ 869269 w 869269"/>
                  <a:gd name="connsiteY40" fmla="*/ 720139 h 808439"/>
                  <a:gd name="connsiteX41" fmla="*/ 869269 w 869269"/>
                  <a:gd name="connsiteY41" fmla="*/ 759383 h 808439"/>
                  <a:gd name="connsiteX42" fmla="*/ 824137 w 869269"/>
                  <a:gd name="connsiteY42" fmla="*/ 804515 h 808439"/>
                  <a:gd name="connsiteX43" fmla="*/ 786856 w 869269"/>
                  <a:gd name="connsiteY43" fmla="*/ 804515 h 808439"/>
                  <a:gd name="connsiteX44" fmla="*/ 769196 w 869269"/>
                  <a:gd name="connsiteY44" fmla="*/ 786855 h 808439"/>
                  <a:gd name="connsiteX45" fmla="*/ 743686 w 869269"/>
                  <a:gd name="connsiteY45" fmla="*/ 786855 h 808439"/>
                  <a:gd name="connsiteX46" fmla="*/ 722102 w 869269"/>
                  <a:gd name="connsiteY46" fmla="*/ 808439 h 808439"/>
                  <a:gd name="connsiteX47" fmla="*/ 700518 w 869269"/>
                  <a:gd name="connsiteY47" fmla="*/ 786855 h 808439"/>
                  <a:gd name="connsiteX48" fmla="*/ 700518 w 869269"/>
                  <a:gd name="connsiteY48" fmla="*/ 733874 h 808439"/>
                  <a:gd name="connsiteX49" fmla="*/ 686782 w 869269"/>
                  <a:gd name="connsiteY49" fmla="*/ 720138 h 808439"/>
                  <a:gd name="connsiteX50" fmla="*/ 686782 w 869269"/>
                  <a:gd name="connsiteY50" fmla="*/ 686781 h 808439"/>
                  <a:gd name="connsiteX51" fmla="*/ 643613 w 869269"/>
                  <a:gd name="connsiteY51" fmla="*/ 643612 h 808439"/>
                  <a:gd name="connsiteX52" fmla="*/ 612217 w 869269"/>
                  <a:gd name="connsiteY52" fmla="*/ 612216 h 808439"/>
                  <a:gd name="connsiteX53" fmla="*/ 612217 w 869269"/>
                  <a:gd name="connsiteY53" fmla="*/ 612216 h 808439"/>
                  <a:gd name="connsiteX54" fmla="*/ 600444 w 869269"/>
                  <a:gd name="connsiteY54" fmla="*/ 600443 h 808439"/>
                  <a:gd name="connsiteX55" fmla="*/ 541577 w 869269"/>
                  <a:gd name="connsiteY55" fmla="*/ 600443 h 808439"/>
                  <a:gd name="connsiteX56" fmla="*/ 474861 w 869269"/>
                  <a:gd name="connsiteY56" fmla="*/ 580820 h 808439"/>
                  <a:gd name="connsiteX57" fmla="*/ 459164 w 869269"/>
                  <a:gd name="connsiteY57" fmla="*/ 565123 h 808439"/>
                  <a:gd name="connsiteX58" fmla="*/ 459164 w 869269"/>
                  <a:gd name="connsiteY58" fmla="*/ 547462 h 808439"/>
                  <a:gd name="connsiteX59" fmla="*/ 372825 w 869269"/>
                  <a:gd name="connsiteY59" fmla="*/ 547462 h 808439"/>
                  <a:gd name="connsiteX60" fmla="*/ 288449 w 869269"/>
                  <a:gd name="connsiteY60" fmla="*/ 463086 h 808439"/>
                  <a:gd name="connsiteX61" fmla="*/ 288449 w 869269"/>
                  <a:gd name="connsiteY61" fmla="*/ 435615 h 808439"/>
                  <a:gd name="connsiteX62" fmla="*/ 298260 w 869269"/>
                  <a:gd name="connsiteY62" fmla="*/ 425804 h 808439"/>
                  <a:gd name="connsiteX63" fmla="*/ 274713 w 869269"/>
                  <a:gd name="connsiteY63" fmla="*/ 372824 h 808439"/>
                  <a:gd name="connsiteX64" fmla="*/ 288449 w 869269"/>
                  <a:gd name="connsiteY64" fmla="*/ 359088 h 808439"/>
                  <a:gd name="connsiteX65" fmla="*/ 264902 w 869269"/>
                  <a:gd name="connsiteY65" fmla="*/ 310032 h 808439"/>
                  <a:gd name="connsiteX66" fmla="*/ 249204 w 869269"/>
                  <a:gd name="connsiteY66" fmla="*/ 319844 h 808439"/>
                  <a:gd name="connsiteX67" fmla="*/ 223695 w 869269"/>
                  <a:gd name="connsiteY67" fmla="*/ 325730 h 808439"/>
                  <a:gd name="connsiteX68" fmla="*/ 219771 w 869269"/>
                  <a:gd name="connsiteY68" fmla="*/ 345353 h 808439"/>
                  <a:gd name="connsiteX69" fmla="*/ 204073 w 869269"/>
                  <a:gd name="connsiteY69" fmla="*/ 345353 h 808439"/>
                  <a:gd name="connsiteX70" fmla="*/ 200148 w 869269"/>
                  <a:gd name="connsiteY70" fmla="*/ 308070 h 808439"/>
                  <a:gd name="connsiteX71" fmla="*/ 174639 w 869269"/>
                  <a:gd name="connsiteY71" fmla="*/ 282561 h 808439"/>
                  <a:gd name="connsiteX72" fmla="*/ 107923 w 869269"/>
                  <a:gd name="connsiteY72" fmla="*/ 282561 h 808439"/>
                  <a:gd name="connsiteX73" fmla="*/ 107923 w 869269"/>
                  <a:gd name="connsiteY73" fmla="*/ 259014 h 808439"/>
                  <a:gd name="connsiteX74" fmla="*/ 68679 w 869269"/>
                  <a:gd name="connsiteY74" fmla="*/ 259014 h 808439"/>
                  <a:gd name="connsiteX75" fmla="*/ 33359 w 869269"/>
                  <a:gd name="connsiteY75" fmla="*/ 198185 h 808439"/>
                  <a:gd name="connsiteX76" fmla="*/ 33359 w 869269"/>
                  <a:gd name="connsiteY76" fmla="*/ 125583 h 808439"/>
                  <a:gd name="connsiteX77" fmla="*/ 11774 w 869269"/>
                  <a:gd name="connsiteY77" fmla="*/ 103998 h 808439"/>
                  <a:gd name="connsiteX78" fmla="*/ 11774 w 869269"/>
                  <a:gd name="connsiteY78" fmla="*/ 74565 h 808439"/>
                  <a:gd name="connsiteX79" fmla="*/ 0 w 869269"/>
                  <a:gd name="connsiteY79" fmla="*/ 62791 h 808439"/>
                  <a:gd name="connsiteX80" fmla="*/ 58868 w 869269"/>
                  <a:gd name="connsiteY80" fmla="*/ 0 h 8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69269" h="808439">
                    <a:moveTo>
                      <a:pt x="58868" y="0"/>
                    </a:moveTo>
                    <a:lnTo>
                      <a:pt x="58868" y="68678"/>
                    </a:lnTo>
                    <a:lnTo>
                      <a:pt x="43170" y="68678"/>
                    </a:lnTo>
                    <a:lnTo>
                      <a:pt x="43170" y="115771"/>
                    </a:lnTo>
                    <a:lnTo>
                      <a:pt x="62793" y="135394"/>
                    </a:lnTo>
                    <a:lnTo>
                      <a:pt x="119697" y="135394"/>
                    </a:lnTo>
                    <a:lnTo>
                      <a:pt x="119697" y="194261"/>
                    </a:lnTo>
                    <a:lnTo>
                      <a:pt x="68679" y="194261"/>
                    </a:lnTo>
                    <a:lnTo>
                      <a:pt x="127546" y="253128"/>
                    </a:lnTo>
                    <a:lnTo>
                      <a:pt x="127546" y="253128"/>
                    </a:lnTo>
                    <a:lnTo>
                      <a:pt x="149130" y="274712"/>
                    </a:lnTo>
                    <a:lnTo>
                      <a:pt x="184450" y="274712"/>
                    </a:lnTo>
                    <a:lnTo>
                      <a:pt x="200148" y="290410"/>
                    </a:lnTo>
                    <a:lnTo>
                      <a:pt x="219770" y="310032"/>
                    </a:lnTo>
                    <a:lnTo>
                      <a:pt x="219770" y="260977"/>
                    </a:lnTo>
                    <a:lnTo>
                      <a:pt x="282562" y="260977"/>
                    </a:lnTo>
                    <a:lnTo>
                      <a:pt x="282562" y="308070"/>
                    </a:lnTo>
                    <a:lnTo>
                      <a:pt x="335542" y="361050"/>
                    </a:lnTo>
                    <a:lnTo>
                      <a:pt x="335542" y="408144"/>
                    </a:lnTo>
                    <a:lnTo>
                      <a:pt x="335542" y="468973"/>
                    </a:lnTo>
                    <a:lnTo>
                      <a:pt x="361051" y="494482"/>
                    </a:lnTo>
                    <a:lnTo>
                      <a:pt x="382636" y="516067"/>
                    </a:lnTo>
                    <a:lnTo>
                      <a:pt x="421880" y="516067"/>
                    </a:lnTo>
                    <a:lnTo>
                      <a:pt x="437578" y="531765"/>
                    </a:lnTo>
                    <a:lnTo>
                      <a:pt x="470936" y="531765"/>
                    </a:lnTo>
                    <a:lnTo>
                      <a:pt x="470936" y="559236"/>
                    </a:lnTo>
                    <a:lnTo>
                      <a:pt x="510181" y="559236"/>
                    </a:lnTo>
                    <a:lnTo>
                      <a:pt x="510181" y="574934"/>
                    </a:lnTo>
                    <a:lnTo>
                      <a:pt x="572972" y="574934"/>
                    </a:lnTo>
                    <a:lnTo>
                      <a:pt x="572972" y="563160"/>
                    </a:lnTo>
                    <a:lnTo>
                      <a:pt x="625953" y="563160"/>
                    </a:lnTo>
                    <a:lnTo>
                      <a:pt x="625953" y="578858"/>
                    </a:lnTo>
                    <a:lnTo>
                      <a:pt x="651462" y="578858"/>
                    </a:lnTo>
                    <a:lnTo>
                      <a:pt x="663236" y="590632"/>
                    </a:lnTo>
                    <a:lnTo>
                      <a:pt x="641652" y="612216"/>
                    </a:lnTo>
                    <a:lnTo>
                      <a:pt x="637727" y="616141"/>
                    </a:lnTo>
                    <a:lnTo>
                      <a:pt x="724065" y="702479"/>
                    </a:lnTo>
                    <a:lnTo>
                      <a:pt x="745649" y="700517"/>
                    </a:lnTo>
                    <a:lnTo>
                      <a:pt x="767233" y="722101"/>
                    </a:lnTo>
                    <a:lnTo>
                      <a:pt x="784893" y="720139"/>
                    </a:lnTo>
                    <a:lnTo>
                      <a:pt x="869269" y="720139"/>
                    </a:lnTo>
                    <a:lnTo>
                      <a:pt x="869269" y="759383"/>
                    </a:lnTo>
                    <a:lnTo>
                      <a:pt x="824137" y="804515"/>
                    </a:lnTo>
                    <a:lnTo>
                      <a:pt x="786856" y="804515"/>
                    </a:lnTo>
                    <a:lnTo>
                      <a:pt x="769196" y="786855"/>
                    </a:lnTo>
                    <a:lnTo>
                      <a:pt x="743686" y="786855"/>
                    </a:lnTo>
                    <a:lnTo>
                      <a:pt x="722102" y="808439"/>
                    </a:lnTo>
                    <a:lnTo>
                      <a:pt x="700518" y="786855"/>
                    </a:lnTo>
                    <a:lnTo>
                      <a:pt x="700518" y="733874"/>
                    </a:lnTo>
                    <a:lnTo>
                      <a:pt x="686782" y="720138"/>
                    </a:lnTo>
                    <a:lnTo>
                      <a:pt x="686782" y="686781"/>
                    </a:lnTo>
                    <a:lnTo>
                      <a:pt x="643613" y="643612"/>
                    </a:lnTo>
                    <a:lnTo>
                      <a:pt x="612217" y="612216"/>
                    </a:lnTo>
                    <a:lnTo>
                      <a:pt x="612217" y="612216"/>
                    </a:lnTo>
                    <a:lnTo>
                      <a:pt x="600444" y="600443"/>
                    </a:lnTo>
                    <a:lnTo>
                      <a:pt x="541577" y="600443"/>
                    </a:lnTo>
                    <a:lnTo>
                      <a:pt x="474861" y="580820"/>
                    </a:lnTo>
                    <a:lnTo>
                      <a:pt x="459164" y="565123"/>
                    </a:lnTo>
                    <a:lnTo>
                      <a:pt x="459164" y="547462"/>
                    </a:lnTo>
                    <a:lnTo>
                      <a:pt x="372825" y="547462"/>
                    </a:lnTo>
                    <a:lnTo>
                      <a:pt x="288449" y="463086"/>
                    </a:lnTo>
                    <a:lnTo>
                      <a:pt x="288449" y="435615"/>
                    </a:lnTo>
                    <a:lnTo>
                      <a:pt x="298260" y="425804"/>
                    </a:lnTo>
                    <a:lnTo>
                      <a:pt x="274713" y="372824"/>
                    </a:lnTo>
                    <a:lnTo>
                      <a:pt x="288449" y="359088"/>
                    </a:lnTo>
                    <a:lnTo>
                      <a:pt x="264902" y="310032"/>
                    </a:lnTo>
                    <a:lnTo>
                      <a:pt x="249204" y="319844"/>
                    </a:lnTo>
                    <a:lnTo>
                      <a:pt x="223695" y="325730"/>
                    </a:lnTo>
                    <a:lnTo>
                      <a:pt x="219771" y="345353"/>
                    </a:lnTo>
                    <a:lnTo>
                      <a:pt x="204073" y="345353"/>
                    </a:lnTo>
                    <a:lnTo>
                      <a:pt x="200148" y="308070"/>
                    </a:lnTo>
                    <a:lnTo>
                      <a:pt x="174639" y="282561"/>
                    </a:lnTo>
                    <a:lnTo>
                      <a:pt x="107923" y="282561"/>
                    </a:lnTo>
                    <a:lnTo>
                      <a:pt x="107923" y="259014"/>
                    </a:lnTo>
                    <a:lnTo>
                      <a:pt x="68679" y="259014"/>
                    </a:lnTo>
                    <a:lnTo>
                      <a:pt x="33359" y="198185"/>
                    </a:lnTo>
                    <a:lnTo>
                      <a:pt x="33359" y="125583"/>
                    </a:lnTo>
                    <a:lnTo>
                      <a:pt x="11774" y="103998"/>
                    </a:lnTo>
                    <a:lnTo>
                      <a:pt x="11774" y="74565"/>
                    </a:lnTo>
                    <a:lnTo>
                      <a:pt x="0" y="62791"/>
                    </a:lnTo>
                    <a:lnTo>
                      <a:pt x="5886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7D663CF-5894-4734-923B-3FFBF57B7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34135" r="59690" b="25690"/>
              <a:stretch/>
            </p:blipFill>
            <p:spPr>
              <a:xfrm rot="20487414">
                <a:off x="6162810" y="3080809"/>
                <a:ext cx="231968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82E17D3-9315-4FF1-80CA-2BECE39EB2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40043" r="18544" b="25690"/>
              <a:stretch/>
            </p:blipFill>
            <p:spPr>
              <a:xfrm rot="20234831">
                <a:off x="6271709" y="2738699"/>
                <a:ext cx="1555717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85ACE5CB-017D-446B-A75B-7D4BE7B5C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79990" t="63641" r="-53" b="-2661"/>
              <a:stretch/>
            </p:blipFill>
            <p:spPr>
              <a:xfrm rot="20234831">
                <a:off x="8026431" y="3479133"/>
                <a:ext cx="753694" cy="7510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BFB977F-D555-4AF6-A4CB-8070DBD444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t="64831" r="39450"/>
              <a:stretch/>
            </p:blipFill>
            <p:spPr>
              <a:xfrm rot="20351201">
                <a:off x="5248272" y="4369038"/>
                <a:ext cx="2187056" cy="6989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" name="Google Shape;326;p13">
              <a:extLst>
                <a:ext uri="{FF2B5EF4-FFF2-40B4-BE49-F238E27FC236}">
                  <a16:creationId xmlns:a16="http://schemas.microsoft.com/office/drawing/2014/main" id="{B6CC78B9-A6E7-43A7-B5AF-4C274EB58028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22229" y="2605288"/>
              <a:ext cx="885815" cy="596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B39B2-40C7-4C8F-8B5F-7A42600101CE}"/>
                </a:ext>
              </a:extLst>
            </p:cNvPr>
            <p:cNvSpPr txBox="1"/>
            <p:nvPr/>
          </p:nvSpPr>
          <p:spPr>
            <a:xfrm>
              <a:off x="4911611" y="1703930"/>
              <a:ext cx="347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</a:rPr>
                <a:t>AFSC GAP Products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06C449-CBDD-4434-BA92-35EA1F5A565B}"/>
              </a:ext>
            </a:extLst>
          </p:cNvPr>
          <p:cNvGrpSpPr/>
          <p:nvPr/>
        </p:nvGrpSpPr>
        <p:grpSpPr>
          <a:xfrm>
            <a:off x="7360356" y="2292795"/>
            <a:ext cx="4100869" cy="2907016"/>
            <a:chOff x="4476601" y="1703930"/>
            <a:chExt cx="4100869" cy="290701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9B8142B-C1B6-49F7-9A59-71711A64563A}"/>
                </a:ext>
              </a:extLst>
            </p:cNvPr>
            <p:cNvGrpSpPr/>
            <p:nvPr/>
          </p:nvGrpSpPr>
          <p:grpSpPr>
            <a:xfrm>
              <a:off x="4476601" y="2476452"/>
              <a:ext cx="4100869" cy="2066233"/>
              <a:chOff x="191732" y="1108000"/>
              <a:chExt cx="4100869" cy="2066233"/>
            </a:xfrm>
          </p:grpSpPr>
          <p:pic>
            <p:nvPicPr>
              <p:cNvPr id="66" name="Google Shape;101;p2">
                <a:extLst>
                  <a:ext uri="{FF2B5EF4-FFF2-40B4-BE49-F238E27FC236}">
                    <a16:creationId xmlns:a16="http://schemas.microsoft.com/office/drawing/2014/main" id="{CFC41D1C-24B3-41AA-8C2D-CEEE23F4A6E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6886" y="2133516"/>
                <a:ext cx="369291" cy="124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102;p2">
                <a:extLst>
                  <a:ext uri="{FF2B5EF4-FFF2-40B4-BE49-F238E27FC236}">
                    <a16:creationId xmlns:a16="http://schemas.microsoft.com/office/drawing/2014/main" id="{B97D447C-58A8-4BC3-922E-2AD24F25D80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98667" y="1108000"/>
                <a:ext cx="434724" cy="120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108;p2">
                <a:extLst>
                  <a:ext uri="{FF2B5EF4-FFF2-40B4-BE49-F238E27FC236}">
                    <a16:creationId xmlns:a16="http://schemas.microsoft.com/office/drawing/2014/main" id="{3D902F1F-F9DD-4A7C-A44A-73BCD4DF5B6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951981" y="1546200"/>
                <a:ext cx="313087" cy="87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110;p2">
                <a:extLst>
                  <a:ext uri="{FF2B5EF4-FFF2-40B4-BE49-F238E27FC236}">
                    <a16:creationId xmlns:a16="http://schemas.microsoft.com/office/drawing/2014/main" id="{E9F7ACE0-98E8-49C1-A222-545444AF9F4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5642" y="2267052"/>
                <a:ext cx="603991" cy="281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12;p2">
                <a:extLst>
                  <a:ext uri="{FF2B5EF4-FFF2-40B4-BE49-F238E27FC236}">
                    <a16:creationId xmlns:a16="http://schemas.microsoft.com/office/drawing/2014/main" id="{C351C5C7-05B1-46BD-9518-EB631F2EF19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29709" y="1232750"/>
                <a:ext cx="540951" cy="18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115;p2">
                <a:extLst>
                  <a:ext uri="{FF2B5EF4-FFF2-40B4-BE49-F238E27FC236}">
                    <a16:creationId xmlns:a16="http://schemas.microsoft.com/office/drawing/2014/main" id="{6F21F6B7-B2FD-4B68-9F38-CC9D080F38D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91732" y="2181636"/>
                <a:ext cx="784187" cy="24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117;p2">
                <a:extLst>
                  <a:ext uri="{FF2B5EF4-FFF2-40B4-BE49-F238E27FC236}">
                    <a16:creationId xmlns:a16="http://schemas.microsoft.com/office/drawing/2014/main" id="{59D1F751-DEF3-4266-9F11-1A6BEC9ADEB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4597" y="1717540"/>
                <a:ext cx="369318" cy="86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23;p3">
                <a:extLst>
                  <a:ext uri="{FF2B5EF4-FFF2-40B4-BE49-F238E27FC236}">
                    <a16:creationId xmlns:a16="http://schemas.microsoft.com/office/drawing/2014/main" id="{7A56E1DB-4D20-4844-A55E-A279CB18A87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977549" y="1198317"/>
                <a:ext cx="535663" cy="2178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124;p3">
                <a:extLst>
                  <a:ext uri="{FF2B5EF4-FFF2-40B4-BE49-F238E27FC236}">
                    <a16:creationId xmlns:a16="http://schemas.microsoft.com/office/drawing/2014/main" id="{5B636224-C671-4EBF-B00D-677BE3F3496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3074" y="2714071"/>
                <a:ext cx="543367" cy="202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129;p3">
                <a:extLst>
                  <a:ext uri="{FF2B5EF4-FFF2-40B4-BE49-F238E27FC236}">
                    <a16:creationId xmlns:a16="http://schemas.microsoft.com/office/drawing/2014/main" id="{BD0E71C7-9668-4819-AC08-D9764BE8BE3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91778" y="1936027"/>
                <a:ext cx="533071" cy="23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134;p3">
                <a:extLst>
                  <a:ext uri="{FF2B5EF4-FFF2-40B4-BE49-F238E27FC236}">
                    <a16:creationId xmlns:a16="http://schemas.microsoft.com/office/drawing/2014/main" id="{C0747805-7AA3-4BED-8F5D-047038318F7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130621" y="2783486"/>
                <a:ext cx="635450" cy="159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136;p3">
                <a:extLst>
                  <a:ext uri="{FF2B5EF4-FFF2-40B4-BE49-F238E27FC236}">
                    <a16:creationId xmlns:a16="http://schemas.microsoft.com/office/drawing/2014/main" id="{15D9A7DD-AA8C-4D78-8052-6A532315C54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693878" y="2654460"/>
                <a:ext cx="535870" cy="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138;p3">
                <a:extLst>
                  <a:ext uri="{FF2B5EF4-FFF2-40B4-BE49-F238E27FC236}">
                    <a16:creationId xmlns:a16="http://schemas.microsoft.com/office/drawing/2014/main" id="{74F3D283-90BA-4144-AF5F-7CF33917A3B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24357" y="1708279"/>
                <a:ext cx="518333" cy="198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145;p4">
                <a:extLst>
                  <a:ext uri="{FF2B5EF4-FFF2-40B4-BE49-F238E27FC236}">
                    <a16:creationId xmlns:a16="http://schemas.microsoft.com/office/drawing/2014/main" id="{77067BCF-8E30-4E6F-9276-6983A159689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75378" y="2279028"/>
                <a:ext cx="242821" cy="260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147;p4">
                <a:extLst>
                  <a:ext uri="{FF2B5EF4-FFF2-40B4-BE49-F238E27FC236}">
                    <a16:creationId xmlns:a16="http://schemas.microsoft.com/office/drawing/2014/main" id="{3E9CA7DA-3DD6-4463-9A11-0E4D78AAC63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58047" y="1966826"/>
                <a:ext cx="387964" cy="18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149;p4">
                <a:extLst>
                  <a:ext uri="{FF2B5EF4-FFF2-40B4-BE49-F238E27FC236}">
                    <a16:creationId xmlns:a16="http://schemas.microsoft.com/office/drawing/2014/main" id="{C9F6A54F-ECFA-4F52-B605-6965B370CAC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27881" y="2041871"/>
                <a:ext cx="422853" cy="1813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151;p4">
                <a:extLst>
                  <a:ext uri="{FF2B5EF4-FFF2-40B4-BE49-F238E27FC236}">
                    <a16:creationId xmlns:a16="http://schemas.microsoft.com/office/drawing/2014/main" id="{70D239C5-8936-4883-9947-32B81A96E83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78146" y="2953804"/>
                <a:ext cx="518857" cy="220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153;p4">
                <a:extLst>
                  <a:ext uri="{FF2B5EF4-FFF2-40B4-BE49-F238E27FC236}">
                    <a16:creationId xmlns:a16="http://schemas.microsoft.com/office/drawing/2014/main" id="{078BC163-0A74-486B-A5B7-25C82AB5869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198919" y="2577787"/>
                <a:ext cx="484507" cy="239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155;p4">
                <a:extLst>
                  <a:ext uri="{FF2B5EF4-FFF2-40B4-BE49-F238E27FC236}">
                    <a16:creationId xmlns:a16="http://schemas.microsoft.com/office/drawing/2014/main" id="{B70C9118-F6BC-4508-ABE8-CCDACFF5926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823229" y="2714004"/>
                <a:ext cx="369318" cy="21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157;p4">
                <a:extLst>
                  <a:ext uri="{FF2B5EF4-FFF2-40B4-BE49-F238E27FC236}">
                    <a16:creationId xmlns:a16="http://schemas.microsoft.com/office/drawing/2014/main" id="{91115E46-BA0F-4C4C-8FD7-12DEDAF732D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70571" y="1461602"/>
                <a:ext cx="384721" cy="209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159;p4">
                <a:extLst>
                  <a:ext uri="{FF2B5EF4-FFF2-40B4-BE49-F238E27FC236}">
                    <a16:creationId xmlns:a16="http://schemas.microsoft.com/office/drawing/2014/main" id="{0F2306D9-CFD1-4645-BDB5-72960F88B74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54134" y="1932256"/>
                <a:ext cx="400737" cy="180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161;p4">
                <a:extLst>
                  <a:ext uri="{FF2B5EF4-FFF2-40B4-BE49-F238E27FC236}">
                    <a16:creationId xmlns:a16="http://schemas.microsoft.com/office/drawing/2014/main" id="{4AC9CADB-77F7-4334-83B8-066086C14CE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400529" y="2422964"/>
                <a:ext cx="381138" cy="232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168;p5">
                <a:extLst>
                  <a:ext uri="{FF2B5EF4-FFF2-40B4-BE49-F238E27FC236}">
                    <a16:creationId xmlns:a16="http://schemas.microsoft.com/office/drawing/2014/main" id="{844FCB67-F7EB-4397-870F-A4E61408CCA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8760" y="2485972"/>
                <a:ext cx="425774" cy="1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170;p5">
                <a:extLst>
                  <a:ext uri="{FF2B5EF4-FFF2-40B4-BE49-F238E27FC236}">
                    <a16:creationId xmlns:a16="http://schemas.microsoft.com/office/drawing/2014/main" id="{26EACFCB-6EFD-4936-9616-BCB4DCB0961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22189" y="1483444"/>
                <a:ext cx="436554" cy="19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172;p5">
                <a:extLst>
                  <a:ext uri="{FF2B5EF4-FFF2-40B4-BE49-F238E27FC236}">
                    <a16:creationId xmlns:a16="http://schemas.microsoft.com/office/drawing/2014/main" id="{27CDF525-6E8E-40E0-861E-39E706CDAE2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619982" y="2441626"/>
                <a:ext cx="414185" cy="245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174;p5">
                <a:extLst>
                  <a:ext uri="{FF2B5EF4-FFF2-40B4-BE49-F238E27FC236}">
                    <a16:creationId xmlns:a16="http://schemas.microsoft.com/office/drawing/2014/main" id="{2AA9174B-365C-4726-896E-CAE629BAC94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451648" y="1627588"/>
                <a:ext cx="406449" cy="236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176;p5">
                <a:extLst>
                  <a:ext uri="{FF2B5EF4-FFF2-40B4-BE49-F238E27FC236}">
                    <a16:creationId xmlns:a16="http://schemas.microsoft.com/office/drawing/2014/main" id="{61BFC40F-E36C-4C29-9730-13EB9324BA1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40466" y="2174349"/>
                <a:ext cx="502224" cy="282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178;p5">
                <a:extLst>
                  <a:ext uri="{FF2B5EF4-FFF2-40B4-BE49-F238E27FC236}">
                    <a16:creationId xmlns:a16="http://schemas.microsoft.com/office/drawing/2014/main" id="{02E5CA6F-FBC0-4AD1-831D-9D84039A61C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370717" y="1760616"/>
                <a:ext cx="460126" cy="235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180;p5">
                <a:extLst>
                  <a:ext uri="{FF2B5EF4-FFF2-40B4-BE49-F238E27FC236}">
                    <a16:creationId xmlns:a16="http://schemas.microsoft.com/office/drawing/2014/main" id="{002D8107-9616-4D49-8C8C-4C7F83C0429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09852" y="1416752"/>
                <a:ext cx="378009" cy="25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182;p5">
                <a:extLst>
                  <a:ext uri="{FF2B5EF4-FFF2-40B4-BE49-F238E27FC236}">
                    <a16:creationId xmlns:a16="http://schemas.microsoft.com/office/drawing/2014/main" id="{CE127FD1-2B3D-4165-BD77-D26C3E4FB5B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03541" y="2686575"/>
                <a:ext cx="435924" cy="243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C1CE54C7-EE7A-4AB8-9CA5-D21A10C0C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l="12039" t="27770" r="13705" b="28552"/>
              <a:stretch/>
            </p:blipFill>
            <p:spPr>
              <a:xfrm>
                <a:off x="521418" y="1335087"/>
                <a:ext cx="300308" cy="228600"/>
              </a:xfrm>
              <a:prstGeom prst="rect">
                <a:avLst/>
              </a:prstGeom>
            </p:spPr>
          </p:pic>
          <p:pic>
            <p:nvPicPr>
              <p:cNvPr id="97" name="Google Shape;188;p6">
                <a:extLst>
                  <a:ext uri="{FF2B5EF4-FFF2-40B4-BE49-F238E27FC236}">
                    <a16:creationId xmlns:a16="http://schemas.microsoft.com/office/drawing/2014/main" id="{2C058C2A-3F50-4E9F-81AE-F4D45FD23C29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812634" y="1711927"/>
                <a:ext cx="479967" cy="247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190;p6">
                <a:extLst>
                  <a:ext uri="{FF2B5EF4-FFF2-40B4-BE49-F238E27FC236}">
                    <a16:creationId xmlns:a16="http://schemas.microsoft.com/office/drawing/2014/main" id="{D9A6CC7F-2109-4FCE-8900-7FCACE33A15A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94865" y="2500456"/>
                <a:ext cx="397462" cy="2603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81D6A40-8BEE-4C18-BF80-F90D6A1CE46C}"/>
                </a:ext>
              </a:extLst>
            </p:cNvPr>
            <p:cNvGrpSpPr/>
            <p:nvPr/>
          </p:nvGrpSpPr>
          <p:grpSpPr>
            <a:xfrm>
              <a:off x="4485040" y="2229983"/>
              <a:ext cx="3908719" cy="2380963"/>
              <a:chOff x="4871406" y="2738699"/>
              <a:chExt cx="3908719" cy="238096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69AD36F-85E8-43B4-81AF-C5F88D27665E}"/>
                  </a:ext>
                </a:extLst>
              </p:cNvPr>
              <p:cNvSpPr/>
              <p:nvPr/>
            </p:nvSpPr>
            <p:spPr>
              <a:xfrm>
                <a:off x="6237028" y="3712191"/>
                <a:ext cx="2424752" cy="1331631"/>
              </a:xfrm>
              <a:custGeom>
                <a:avLst/>
                <a:gdLst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31511 w 2428717"/>
                  <a:gd name="connsiteY16" fmla="*/ 1164609 h 1330996"/>
                  <a:gd name="connsiteX17" fmla="*/ 377004 w 2428717"/>
                  <a:gd name="connsiteY17" fmla="*/ 1150961 h 1330996"/>
                  <a:gd name="connsiteX18" fmla="*/ 395201 w 2428717"/>
                  <a:gd name="connsiteY18" fmla="*/ 1123666 h 1330996"/>
                  <a:gd name="connsiteX19" fmla="*/ 404299 w 2428717"/>
                  <a:gd name="connsiteY19" fmla="*/ 1110018 h 1330996"/>
                  <a:gd name="connsiteX20" fmla="*/ 417947 w 2428717"/>
                  <a:gd name="connsiteY20" fmla="*/ 1105469 h 1330996"/>
                  <a:gd name="connsiteX21" fmla="*/ 431595 w 2428717"/>
                  <a:gd name="connsiteY21" fmla="*/ 1096370 h 1330996"/>
                  <a:gd name="connsiteX22" fmla="*/ 445242 w 2428717"/>
                  <a:gd name="connsiteY22" fmla="*/ 1091821 h 1330996"/>
                  <a:gd name="connsiteX23" fmla="*/ 522580 w 2428717"/>
                  <a:gd name="connsiteY23" fmla="*/ 1082722 h 1330996"/>
                  <a:gd name="connsiteX24" fmla="*/ 572622 w 2428717"/>
                  <a:gd name="connsiteY24" fmla="*/ 1073624 h 1330996"/>
                  <a:gd name="connsiteX25" fmla="*/ 595368 w 2428717"/>
                  <a:gd name="connsiteY25" fmla="*/ 1096370 h 1330996"/>
                  <a:gd name="connsiteX26" fmla="*/ 609016 w 2428717"/>
                  <a:gd name="connsiteY26" fmla="*/ 1087272 h 1330996"/>
                  <a:gd name="connsiteX27" fmla="*/ 613565 w 2428717"/>
                  <a:gd name="connsiteY27" fmla="*/ 1032681 h 1330996"/>
                  <a:gd name="connsiteX28" fmla="*/ 690902 w 2428717"/>
                  <a:gd name="connsiteY28" fmla="*/ 1028131 h 1330996"/>
                  <a:gd name="connsiteX29" fmla="*/ 718198 w 2428717"/>
                  <a:gd name="connsiteY29" fmla="*/ 1019033 h 1330996"/>
                  <a:gd name="connsiteX30" fmla="*/ 731845 w 2428717"/>
                  <a:gd name="connsiteY30" fmla="*/ 1005385 h 1330996"/>
                  <a:gd name="connsiteX31" fmla="*/ 772789 w 2428717"/>
                  <a:gd name="connsiteY31" fmla="*/ 982639 h 1330996"/>
                  <a:gd name="connsiteX32" fmla="*/ 795535 w 2428717"/>
                  <a:gd name="connsiteY32" fmla="*/ 978090 h 1330996"/>
                  <a:gd name="connsiteX33" fmla="*/ 822831 w 2428717"/>
                  <a:gd name="connsiteY33" fmla="*/ 968991 h 1330996"/>
                  <a:gd name="connsiteX34" fmla="*/ 850126 w 2428717"/>
                  <a:gd name="connsiteY34" fmla="*/ 941696 h 1330996"/>
                  <a:gd name="connsiteX35" fmla="*/ 877422 w 2428717"/>
                  <a:gd name="connsiteY35" fmla="*/ 928048 h 1330996"/>
                  <a:gd name="connsiteX36" fmla="*/ 891069 w 2428717"/>
                  <a:gd name="connsiteY36" fmla="*/ 923499 h 1330996"/>
                  <a:gd name="connsiteX37" fmla="*/ 904717 w 2428717"/>
                  <a:gd name="connsiteY37" fmla="*/ 914400 h 1330996"/>
                  <a:gd name="connsiteX38" fmla="*/ 922914 w 2428717"/>
                  <a:gd name="connsiteY38" fmla="*/ 909851 h 1330996"/>
                  <a:gd name="connsiteX39" fmla="*/ 927463 w 2428717"/>
                  <a:gd name="connsiteY39" fmla="*/ 896203 h 1330996"/>
                  <a:gd name="connsiteX40" fmla="*/ 941111 w 2428717"/>
                  <a:gd name="connsiteY40" fmla="*/ 887105 h 1330996"/>
                  <a:gd name="connsiteX41" fmla="*/ 954759 w 2428717"/>
                  <a:gd name="connsiteY41" fmla="*/ 873457 h 1330996"/>
                  <a:gd name="connsiteX42" fmla="*/ 982054 w 2428717"/>
                  <a:gd name="connsiteY42" fmla="*/ 855260 h 1330996"/>
                  <a:gd name="connsiteX43" fmla="*/ 986604 w 2428717"/>
                  <a:gd name="connsiteY43" fmla="*/ 841612 h 1330996"/>
                  <a:gd name="connsiteX44" fmla="*/ 1000251 w 2428717"/>
                  <a:gd name="connsiteY44" fmla="*/ 837063 h 1330996"/>
                  <a:gd name="connsiteX45" fmla="*/ 1013899 w 2428717"/>
                  <a:gd name="connsiteY45" fmla="*/ 827964 h 1330996"/>
                  <a:gd name="connsiteX46" fmla="*/ 1045744 w 2428717"/>
                  <a:gd name="connsiteY46" fmla="*/ 800669 h 1330996"/>
                  <a:gd name="connsiteX47" fmla="*/ 1059392 w 2428717"/>
                  <a:gd name="connsiteY47" fmla="*/ 791570 h 1330996"/>
                  <a:gd name="connsiteX48" fmla="*/ 1082138 w 2428717"/>
                  <a:gd name="connsiteY48" fmla="*/ 768824 h 1330996"/>
                  <a:gd name="connsiteX49" fmla="*/ 1123081 w 2428717"/>
                  <a:gd name="connsiteY49" fmla="*/ 736979 h 1330996"/>
                  <a:gd name="connsiteX50" fmla="*/ 1136729 w 2428717"/>
                  <a:gd name="connsiteY50" fmla="*/ 727881 h 1330996"/>
                  <a:gd name="connsiteX51" fmla="*/ 1150377 w 2428717"/>
                  <a:gd name="connsiteY51" fmla="*/ 718782 h 1330996"/>
                  <a:gd name="connsiteX52" fmla="*/ 1168574 w 2428717"/>
                  <a:gd name="connsiteY52" fmla="*/ 691487 h 1330996"/>
                  <a:gd name="connsiteX53" fmla="*/ 1191320 w 2428717"/>
                  <a:gd name="connsiteY53" fmla="*/ 668740 h 1330996"/>
                  <a:gd name="connsiteX54" fmla="*/ 1214066 w 2428717"/>
                  <a:gd name="connsiteY54" fmla="*/ 645994 h 1330996"/>
                  <a:gd name="connsiteX55" fmla="*/ 1223165 w 2428717"/>
                  <a:gd name="connsiteY55" fmla="*/ 632346 h 1330996"/>
                  <a:gd name="connsiteX56" fmla="*/ 1227714 w 2428717"/>
                  <a:gd name="connsiteY56" fmla="*/ 618699 h 1330996"/>
                  <a:gd name="connsiteX57" fmla="*/ 1250460 w 2428717"/>
                  <a:gd name="connsiteY57" fmla="*/ 591403 h 1330996"/>
                  <a:gd name="connsiteX58" fmla="*/ 1259559 w 2428717"/>
                  <a:gd name="connsiteY58" fmla="*/ 564108 h 1330996"/>
                  <a:gd name="connsiteX59" fmla="*/ 1264108 w 2428717"/>
                  <a:gd name="connsiteY59" fmla="*/ 550460 h 1330996"/>
                  <a:gd name="connsiteX60" fmla="*/ 1282305 w 2428717"/>
                  <a:gd name="connsiteY60" fmla="*/ 523164 h 1330996"/>
                  <a:gd name="connsiteX61" fmla="*/ 1295953 w 2428717"/>
                  <a:gd name="connsiteY61" fmla="*/ 482221 h 1330996"/>
                  <a:gd name="connsiteX62" fmla="*/ 1300502 w 2428717"/>
                  <a:gd name="connsiteY62" fmla="*/ 468573 h 1330996"/>
                  <a:gd name="connsiteX63" fmla="*/ 1309601 w 2428717"/>
                  <a:gd name="connsiteY63" fmla="*/ 427630 h 1330996"/>
                  <a:gd name="connsiteX64" fmla="*/ 1314150 w 2428717"/>
                  <a:gd name="connsiteY64" fmla="*/ 395785 h 1330996"/>
                  <a:gd name="connsiteX65" fmla="*/ 1336896 w 2428717"/>
                  <a:gd name="connsiteY65" fmla="*/ 368490 h 1330996"/>
                  <a:gd name="connsiteX66" fmla="*/ 1345995 w 2428717"/>
                  <a:gd name="connsiteY66" fmla="*/ 295702 h 1330996"/>
                  <a:gd name="connsiteX67" fmla="*/ 1350544 w 2428717"/>
                  <a:gd name="connsiteY67" fmla="*/ 268406 h 1330996"/>
                  <a:gd name="connsiteX68" fmla="*/ 1359642 w 2428717"/>
                  <a:gd name="connsiteY68" fmla="*/ 241110 h 1330996"/>
                  <a:gd name="connsiteX69" fmla="*/ 1414234 w 2428717"/>
                  <a:gd name="connsiteY69" fmla="*/ 204716 h 1330996"/>
                  <a:gd name="connsiteX70" fmla="*/ 1427881 w 2428717"/>
                  <a:gd name="connsiteY70" fmla="*/ 200167 h 1330996"/>
                  <a:gd name="connsiteX71" fmla="*/ 1441529 w 2428717"/>
                  <a:gd name="connsiteY71" fmla="*/ 195618 h 1330996"/>
                  <a:gd name="connsiteX72" fmla="*/ 1473374 w 2428717"/>
                  <a:gd name="connsiteY72" fmla="*/ 181970 h 1330996"/>
                  <a:gd name="connsiteX73" fmla="*/ 1500669 w 2428717"/>
                  <a:gd name="connsiteY73" fmla="*/ 172872 h 1330996"/>
                  <a:gd name="connsiteX74" fmla="*/ 1578007 w 2428717"/>
                  <a:gd name="connsiteY74" fmla="*/ 163773 h 1330996"/>
                  <a:gd name="connsiteX75" fmla="*/ 1600753 w 2428717"/>
                  <a:gd name="connsiteY75" fmla="*/ 145576 h 1330996"/>
                  <a:gd name="connsiteX76" fmla="*/ 1614401 w 2428717"/>
                  <a:gd name="connsiteY76" fmla="*/ 141027 h 1330996"/>
                  <a:gd name="connsiteX77" fmla="*/ 1641696 w 2428717"/>
                  <a:gd name="connsiteY77" fmla="*/ 145576 h 1330996"/>
                  <a:gd name="connsiteX78" fmla="*/ 1655344 w 2428717"/>
                  <a:gd name="connsiteY78" fmla="*/ 154675 h 1330996"/>
                  <a:gd name="connsiteX79" fmla="*/ 1828216 w 2428717"/>
                  <a:gd name="connsiteY79" fmla="*/ 150125 h 1330996"/>
                  <a:gd name="connsiteX80" fmla="*/ 1841863 w 2428717"/>
                  <a:gd name="connsiteY80" fmla="*/ 159224 h 1330996"/>
                  <a:gd name="connsiteX81" fmla="*/ 1855511 w 2428717"/>
                  <a:gd name="connsiteY81" fmla="*/ 172872 h 1330996"/>
                  <a:gd name="connsiteX82" fmla="*/ 1969242 w 2428717"/>
                  <a:gd name="connsiteY82" fmla="*/ 186519 h 1330996"/>
                  <a:gd name="connsiteX83" fmla="*/ 2001087 w 2428717"/>
                  <a:gd name="connsiteY83" fmla="*/ 191069 h 1330996"/>
                  <a:gd name="connsiteX84" fmla="*/ 2051129 w 2428717"/>
                  <a:gd name="connsiteY84" fmla="*/ 195618 h 1330996"/>
                  <a:gd name="connsiteX85" fmla="*/ 2060228 w 2428717"/>
                  <a:gd name="connsiteY85" fmla="*/ 209266 h 1330996"/>
                  <a:gd name="connsiteX86" fmla="*/ 2087523 w 2428717"/>
                  <a:gd name="connsiteY86" fmla="*/ 213815 h 1330996"/>
                  <a:gd name="connsiteX87" fmla="*/ 2105720 w 2428717"/>
                  <a:gd name="connsiteY87" fmla="*/ 236561 h 1330996"/>
                  <a:gd name="connsiteX88" fmla="*/ 2119368 w 2428717"/>
                  <a:gd name="connsiteY88" fmla="*/ 245660 h 1330996"/>
                  <a:gd name="connsiteX89" fmla="*/ 2133016 w 2428717"/>
                  <a:gd name="connsiteY89" fmla="*/ 259308 h 1330996"/>
                  <a:gd name="connsiteX90" fmla="*/ 2142114 w 2428717"/>
                  <a:gd name="connsiteY90" fmla="*/ 272955 h 1330996"/>
                  <a:gd name="connsiteX91" fmla="*/ 2160311 w 2428717"/>
                  <a:gd name="connsiteY91" fmla="*/ 291152 h 1330996"/>
                  <a:gd name="connsiteX92" fmla="*/ 2169410 w 2428717"/>
                  <a:gd name="connsiteY92" fmla="*/ 304800 h 1330996"/>
                  <a:gd name="connsiteX93" fmla="*/ 2210353 w 2428717"/>
                  <a:gd name="connsiteY93" fmla="*/ 341194 h 1330996"/>
                  <a:gd name="connsiteX94" fmla="*/ 2224001 w 2428717"/>
                  <a:gd name="connsiteY94" fmla="*/ 345743 h 1330996"/>
                  <a:gd name="connsiteX95" fmla="*/ 2255845 w 2428717"/>
                  <a:gd name="connsiteY95" fmla="*/ 363940 h 1330996"/>
                  <a:gd name="connsiteX96" fmla="*/ 2283141 w 2428717"/>
                  <a:gd name="connsiteY96" fmla="*/ 373039 h 1330996"/>
                  <a:gd name="connsiteX97" fmla="*/ 2314986 w 2428717"/>
                  <a:gd name="connsiteY97" fmla="*/ 377588 h 1330996"/>
                  <a:gd name="connsiteX98" fmla="*/ 2337732 w 2428717"/>
                  <a:gd name="connsiteY98" fmla="*/ 395785 h 1330996"/>
                  <a:gd name="connsiteX99" fmla="*/ 2365028 w 2428717"/>
                  <a:gd name="connsiteY99" fmla="*/ 413982 h 1330996"/>
                  <a:gd name="connsiteX100" fmla="*/ 2378675 w 2428717"/>
                  <a:gd name="connsiteY100" fmla="*/ 400334 h 1330996"/>
                  <a:gd name="connsiteX101" fmla="*/ 2396872 w 2428717"/>
                  <a:gd name="connsiteY101" fmla="*/ 373039 h 1330996"/>
                  <a:gd name="connsiteX102" fmla="*/ 2424168 w 2428717"/>
                  <a:gd name="connsiteY102" fmla="*/ 368490 h 1330996"/>
                  <a:gd name="connsiteX103" fmla="*/ 2428717 w 2428717"/>
                  <a:gd name="connsiteY103" fmla="*/ 354842 h 1330996"/>
                  <a:gd name="connsiteX104" fmla="*/ 2424168 w 2428717"/>
                  <a:gd name="connsiteY104" fmla="*/ 327546 h 1330996"/>
                  <a:gd name="connsiteX105" fmla="*/ 2410520 w 2428717"/>
                  <a:gd name="connsiteY105" fmla="*/ 322997 h 1330996"/>
                  <a:gd name="connsiteX106" fmla="*/ 2392323 w 2428717"/>
                  <a:gd name="connsiteY106" fmla="*/ 318448 h 1330996"/>
                  <a:gd name="connsiteX107" fmla="*/ 2378675 w 2428717"/>
                  <a:gd name="connsiteY107" fmla="*/ 309349 h 1330996"/>
                  <a:gd name="connsiteX108" fmla="*/ 2374126 w 2428717"/>
                  <a:gd name="connsiteY108" fmla="*/ 295702 h 1330996"/>
                  <a:gd name="connsiteX109" fmla="*/ 2365028 w 2428717"/>
                  <a:gd name="connsiteY109" fmla="*/ 282054 h 1330996"/>
                  <a:gd name="connsiteX110" fmla="*/ 2360478 w 2428717"/>
                  <a:gd name="connsiteY110" fmla="*/ 268406 h 1330996"/>
                  <a:gd name="connsiteX111" fmla="*/ 2346831 w 2428717"/>
                  <a:gd name="connsiteY111" fmla="*/ 263857 h 1330996"/>
                  <a:gd name="connsiteX112" fmla="*/ 2333183 w 2428717"/>
                  <a:gd name="connsiteY112" fmla="*/ 245660 h 1330996"/>
                  <a:gd name="connsiteX113" fmla="*/ 2305887 w 2428717"/>
                  <a:gd name="connsiteY113" fmla="*/ 232012 h 1330996"/>
                  <a:gd name="connsiteX114" fmla="*/ 2283141 w 2428717"/>
                  <a:gd name="connsiteY114" fmla="*/ 236561 h 1330996"/>
                  <a:gd name="connsiteX115" fmla="*/ 2255845 w 2428717"/>
                  <a:gd name="connsiteY115" fmla="*/ 245660 h 1330996"/>
                  <a:gd name="connsiteX116" fmla="*/ 2214902 w 2428717"/>
                  <a:gd name="connsiteY116" fmla="*/ 241110 h 1330996"/>
                  <a:gd name="connsiteX117" fmla="*/ 2187607 w 2428717"/>
                  <a:gd name="connsiteY117" fmla="*/ 218364 h 1330996"/>
                  <a:gd name="connsiteX118" fmla="*/ 2173959 w 2428717"/>
                  <a:gd name="connsiteY118" fmla="*/ 209266 h 1330996"/>
                  <a:gd name="connsiteX119" fmla="*/ 2164860 w 2428717"/>
                  <a:gd name="connsiteY119" fmla="*/ 195618 h 1330996"/>
                  <a:gd name="connsiteX120" fmla="*/ 2151213 w 2428717"/>
                  <a:gd name="connsiteY120" fmla="*/ 168322 h 1330996"/>
                  <a:gd name="connsiteX121" fmla="*/ 2110269 w 2428717"/>
                  <a:gd name="connsiteY121" fmla="*/ 154675 h 1330996"/>
                  <a:gd name="connsiteX122" fmla="*/ 2082974 w 2428717"/>
                  <a:gd name="connsiteY122" fmla="*/ 141027 h 1330996"/>
                  <a:gd name="connsiteX123" fmla="*/ 2064777 w 2428717"/>
                  <a:gd name="connsiteY123" fmla="*/ 136478 h 1330996"/>
                  <a:gd name="connsiteX124" fmla="*/ 1991989 w 2428717"/>
                  <a:gd name="connsiteY124" fmla="*/ 131928 h 1330996"/>
                  <a:gd name="connsiteX125" fmla="*/ 1964693 w 2428717"/>
                  <a:gd name="connsiteY125" fmla="*/ 118281 h 1330996"/>
                  <a:gd name="connsiteX126" fmla="*/ 1951045 w 2428717"/>
                  <a:gd name="connsiteY126" fmla="*/ 104633 h 1330996"/>
                  <a:gd name="connsiteX127" fmla="*/ 1923750 w 2428717"/>
                  <a:gd name="connsiteY127" fmla="*/ 90985 h 1330996"/>
                  <a:gd name="connsiteX128" fmla="*/ 1910102 w 2428717"/>
                  <a:gd name="connsiteY128" fmla="*/ 81887 h 1330996"/>
                  <a:gd name="connsiteX129" fmla="*/ 1841863 w 2428717"/>
                  <a:gd name="connsiteY129" fmla="*/ 72788 h 1330996"/>
                  <a:gd name="connsiteX130" fmla="*/ 1814568 w 2428717"/>
                  <a:gd name="connsiteY130" fmla="*/ 63690 h 1330996"/>
                  <a:gd name="connsiteX131" fmla="*/ 1796371 w 2428717"/>
                  <a:gd name="connsiteY131" fmla="*/ 59140 h 1330996"/>
                  <a:gd name="connsiteX132" fmla="*/ 1769075 w 2428717"/>
                  <a:gd name="connsiteY132" fmla="*/ 50042 h 1330996"/>
                  <a:gd name="connsiteX133" fmla="*/ 1755428 w 2428717"/>
                  <a:gd name="connsiteY133" fmla="*/ 40943 h 1330996"/>
                  <a:gd name="connsiteX134" fmla="*/ 1737231 w 2428717"/>
                  <a:gd name="connsiteY134" fmla="*/ 0 h 1330996"/>
                  <a:gd name="connsiteX135" fmla="*/ 1728132 w 2428717"/>
                  <a:gd name="connsiteY135" fmla="*/ 13648 h 1330996"/>
                  <a:gd name="connsiteX136" fmla="*/ 1723583 w 2428717"/>
                  <a:gd name="connsiteY136" fmla="*/ 50042 h 1330996"/>
                  <a:gd name="connsiteX137" fmla="*/ 1691738 w 2428717"/>
                  <a:gd name="connsiteY137" fmla="*/ 54591 h 1330996"/>
                  <a:gd name="connsiteX138" fmla="*/ 1659893 w 2428717"/>
                  <a:gd name="connsiteY138" fmla="*/ 63690 h 1330996"/>
                  <a:gd name="connsiteX139" fmla="*/ 1641696 w 2428717"/>
                  <a:gd name="connsiteY139" fmla="*/ 72788 h 1330996"/>
                  <a:gd name="connsiteX140" fmla="*/ 1628048 w 2428717"/>
                  <a:gd name="connsiteY140" fmla="*/ 68239 h 1330996"/>
                  <a:gd name="connsiteX141" fmla="*/ 1623499 w 2428717"/>
                  <a:gd name="connsiteY141" fmla="*/ 54591 h 1330996"/>
                  <a:gd name="connsiteX142" fmla="*/ 1614401 w 2428717"/>
                  <a:gd name="connsiteY142" fmla="*/ 68239 h 1330996"/>
                  <a:gd name="connsiteX143" fmla="*/ 1600753 w 2428717"/>
                  <a:gd name="connsiteY143" fmla="*/ 77337 h 1330996"/>
                  <a:gd name="connsiteX144" fmla="*/ 1555260 w 2428717"/>
                  <a:gd name="connsiteY144" fmla="*/ 81887 h 1330996"/>
                  <a:gd name="connsiteX145" fmla="*/ 1527965 w 2428717"/>
                  <a:gd name="connsiteY145" fmla="*/ 90985 h 1330996"/>
                  <a:gd name="connsiteX146" fmla="*/ 1509768 w 2428717"/>
                  <a:gd name="connsiteY146" fmla="*/ 100084 h 1330996"/>
                  <a:gd name="connsiteX147" fmla="*/ 1487022 w 2428717"/>
                  <a:gd name="connsiteY147" fmla="*/ 104633 h 1330996"/>
                  <a:gd name="connsiteX148" fmla="*/ 1473374 w 2428717"/>
                  <a:gd name="connsiteY148" fmla="*/ 109182 h 1330996"/>
                  <a:gd name="connsiteX149" fmla="*/ 1364192 w 2428717"/>
                  <a:gd name="connsiteY149" fmla="*/ 113731 h 1330996"/>
                  <a:gd name="connsiteX150" fmla="*/ 1350544 w 2428717"/>
                  <a:gd name="connsiteY150" fmla="*/ 122830 h 1330996"/>
                  <a:gd name="connsiteX151" fmla="*/ 1332347 w 2428717"/>
                  <a:gd name="connsiteY151" fmla="*/ 150125 h 1330996"/>
                  <a:gd name="connsiteX152" fmla="*/ 1318699 w 2428717"/>
                  <a:gd name="connsiteY152" fmla="*/ 163773 h 1330996"/>
                  <a:gd name="connsiteX153" fmla="*/ 1309601 w 2428717"/>
                  <a:gd name="connsiteY153" fmla="*/ 191069 h 1330996"/>
                  <a:gd name="connsiteX154" fmla="*/ 1295953 w 2428717"/>
                  <a:gd name="connsiteY154" fmla="*/ 204716 h 1330996"/>
                  <a:gd name="connsiteX155" fmla="*/ 1282305 w 2428717"/>
                  <a:gd name="connsiteY155" fmla="*/ 209266 h 1330996"/>
                  <a:gd name="connsiteX156" fmla="*/ 1209517 w 2428717"/>
                  <a:gd name="connsiteY156" fmla="*/ 213815 h 1330996"/>
                  <a:gd name="connsiteX157" fmla="*/ 1204968 w 2428717"/>
                  <a:gd name="connsiteY157" fmla="*/ 227463 h 1330996"/>
                  <a:gd name="connsiteX158" fmla="*/ 1186771 w 2428717"/>
                  <a:gd name="connsiteY158" fmla="*/ 254758 h 1330996"/>
                  <a:gd name="connsiteX159" fmla="*/ 1177672 w 2428717"/>
                  <a:gd name="connsiteY159" fmla="*/ 282054 h 1330996"/>
                  <a:gd name="connsiteX160" fmla="*/ 1173123 w 2428717"/>
                  <a:gd name="connsiteY160" fmla="*/ 295702 h 1330996"/>
                  <a:gd name="connsiteX161" fmla="*/ 1145828 w 2428717"/>
                  <a:gd name="connsiteY161" fmla="*/ 313899 h 1330996"/>
                  <a:gd name="connsiteX162" fmla="*/ 1132180 w 2428717"/>
                  <a:gd name="connsiteY162" fmla="*/ 327546 h 1330996"/>
                  <a:gd name="connsiteX163" fmla="*/ 1104884 w 2428717"/>
                  <a:gd name="connsiteY163" fmla="*/ 336645 h 1330996"/>
                  <a:gd name="connsiteX164" fmla="*/ 1095786 w 2428717"/>
                  <a:gd name="connsiteY164" fmla="*/ 322997 h 1330996"/>
                  <a:gd name="connsiteX165" fmla="*/ 1100335 w 2428717"/>
                  <a:gd name="connsiteY165" fmla="*/ 291152 h 1330996"/>
                  <a:gd name="connsiteX166" fmla="*/ 1086687 w 2428717"/>
                  <a:gd name="connsiteY166" fmla="*/ 304800 h 1330996"/>
                  <a:gd name="connsiteX167" fmla="*/ 1073039 w 2428717"/>
                  <a:gd name="connsiteY167" fmla="*/ 309349 h 1330996"/>
                  <a:gd name="connsiteX168" fmla="*/ 1059392 w 2428717"/>
                  <a:gd name="connsiteY168" fmla="*/ 300251 h 1330996"/>
                  <a:gd name="connsiteX169" fmla="*/ 1050293 w 2428717"/>
                  <a:gd name="connsiteY169" fmla="*/ 286603 h 1330996"/>
                  <a:gd name="connsiteX170" fmla="*/ 1036645 w 2428717"/>
                  <a:gd name="connsiteY170" fmla="*/ 282054 h 1330996"/>
                  <a:gd name="connsiteX171" fmla="*/ 1009350 w 2428717"/>
                  <a:gd name="connsiteY171" fmla="*/ 291152 h 1330996"/>
                  <a:gd name="connsiteX172" fmla="*/ 995702 w 2428717"/>
                  <a:gd name="connsiteY172" fmla="*/ 295702 h 1330996"/>
                  <a:gd name="connsiteX173" fmla="*/ 982054 w 2428717"/>
                  <a:gd name="connsiteY173" fmla="*/ 304800 h 1330996"/>
                  <a:gd name="connsiteX174" fmla="*/ 968407 w 2428717"/>
                  <a:gd name="connsiteY174" fmla="*/ 350293 h 1330996"/>
                  <a:gd name="connsiteX175" fmla="*/ 959308 w 2428717"/>
                  <a:gd name="connsiteY175" fmla="*/ 363940 h 1330996"/>
                  <a:gd name="connsiteX176" fmla="*/ 963857 w 2428717"/>
                  <a:gd name="connsiteY176" fmla="*/ 377588 h 1330996"/>
                  <a:gd name="connsiteX177" fmla="*/ 977505 w 2428717"/>
                  <a:gd name="connsiteY177" fmla="*/ 382137 h 1330996"/>
                  <a:gd name="connsiteX178" fmla="*/ 991153 w 2428717"/>
                  <a:gd name="connsiteY178" fmla="*/ 391236 h 1330996"/>
                  <a:gd name="connsiteX179" fmla="*/ 1000251 w 2428717"/>
                  <a:gd name="connsiteY179" fmla="*/ 404884 h 1330996"/>
                  <a:gd name="connsiteX180" fmla="*/ 1013899 w 2428717"/>
                  <a:gd name="connsiteY180" fmla="*/ 418531 h 1330996"/>
                  <a:gd name="connsiteX181" fmla="*/ 1009350 w 2428717"/>
                  <a:gd name="connsiteY181" fmla="*/ 441278 h 1330996"/>
                  <a:gd name="connsiteX182" fmla="*/ 986604 w 2428717"/>
                  <a:gd name="connsiteY182" fmla="*/ 486770 h 1330996"/>
                  <a:gd name="connsiteX183" fmla="*/ 968407 w 2428717"/>
                  <a:gd name="connsiteY183" fmla="*/ 518615 h 1330996"/>
                  <a:gd name="connsiteX184" fmla="*/ 954759 w 2428717"/>
                  <a:gd name="connsiteY184" fmla="*/ 523164 h 1330996"/>
                  <a:gd name="connsiteX185" fmla="*/ 945660 w 2428717"/>
                  <a:gd name="connsiteY185" fmla="*/ 536812 h 1330996"/>
                  <a:gd name="connsiteX186" fmla="*/ 932013 w 2428717"/>
                  <a:gd name="connsiteY186" fmla="*/ 545910 h 1330996"/>
                  <a:gd name="connsiteX187" fmla="*/ 913816 w 2428717"/>
                  <a:gd name="connsiteY187" fmla="*/ 568657 h 1330996"/>
                  <a:gd name="connsiteX188" fmla="*/ 904717 w 2428717"/>
                  <a:gd name="connsiteY188" fmla="*/ 582305 h 1330996"/>
                  <a:gd name="connsiteX189" fmla="*/ 900168 w 2428717"/>
                  <a:gd name="connsiteY189" fmla="*/ 595952 h 1330996"/>
                  <a:gd name="connsiteX190" fmla="*/ 881971 w 2428717"/>
                  <a:gd name="connsiteY190" fmla="*/ 623248 h 1330996"/>
                  <a:gd name="connsiteX191" fmla="*/ 859225 w 2428717"/>
                  <a:gd name="connsiteY191" fmla="*/ 655093 h 1330996"/>
                  <a:gd name="connsiteX192" fmla="*/ 850126 w 2428717"/>
                  <a:gd name="connsiteY192" fmla="*/ 668740 h 1330996"/>
                  <a:gd name="connsiteX193" fmla="*/ 845577 w 2428717"/>
                  <a:gd name="connsiteY193" fmla="*/ 682388 h 1330996"/>
                  <a:gd name="connsiteX194" fmla="*/ 831929 w 2428717"/>
                  <a:gd name="connsiteY194" fmla="*/ 691487 h 1330996"/>
                  <a:gd name="connsiteX195" fmla="*/ 809183 w 2428717"/>
                  <a:gd name="connsiteY195" fmla="*/ 714233 h 1330996"/>
                  <a:gd name="connsiteX196" fmla="*/ 795535 w 2428717"/>
                  <a:gd name="connsiteY196" fmla="*/ 732430 h 1330996"/>
                  <a:gd name="connsiteX197" fmla="*/ 781887 w 2428717"/>
                  <a:gd name="connsiteY197" fmla="*/ 746078 h 1330996"/>
                  <a:gd name="connsiteX198" fmla="*/ 754592 w 2428717"/>
                  <a:gd name="connsiteY198" fmla="*/ 787021 h 1330996"/>
                  <a:gd name="connsiteX199" fmla="*/ 745493 w 2428717"/>
                  <a:gd name="connsiteY199" fmla="*/ 800669 h 1330996"/>
                  <a:gd name="connsiteX200" fmla="*/ 736395 w 2428717"/>
                  <a:gd name="connsiteY200" fmla="*/ 827964 h 1330996"/>
                  <a:gd name="connsiteX201" fmla="*/ 690902 w 2428717"/>
                  <a:gd name="connsiteY201" fmla="*/ 882555 h 1330996"/>
                  <a:gd name="connsiteX202" fmla="*/ 677254 w 2428717"/>
                  <a:gd name="connsiteY202" fmla="*/ 891654 h 1330996"/>
                  <a:gd name="connsiteX203" fmla="*/ 649959 w 2428717"/>
                  <a:gd name="connsiteY203" fmla="*/ 900752 h 1330996"/>
                  <a:gd name="connsiteX204" fmla="*/ 595368 w 2428717"/>
                  <a:gd name="connsiteY204" fmla="*/ 896203 h 1330996"/>
                  <a:gd name="connsiteX205" fmla="*/ 581720 w 2428717"/>
                  <a:gd name="connsiteY205" fmla="*/ 891654 h 1330996"/>
                  <a:gd name="connsiteX206" fmla="*/ 586269 w 2428717"/>
                  <a:gd name="connsiteY206" fmla="*/ 868908 h 1330996"/>
                  <a:gd name="connsiteX207" fmla="*/ 577171 w 2428717"/>
                  <a:gd name="connsiteY207" fmla="*/ 928048 h 1330996"/>
                  <a:gd name="connsiteX208" fmla="*/ 568072 w 2428717"/>
                  <a:gd name="connsiteY208" fmla="*/ 941696 h 1330996"/>
                  <a:gd name="connsiteX209" fmla="*/ 563523 w 2428717"/>
                  <a:gd name="connsiteY209" fmla="*/ 955343 h 1330996"/>
                  <a:gd name="connsiteX210" fmla="*/ 549875 w 2428717"/>
                  <a:gd name="connsiteY210" fmla="*/ 964442 h 1330996"/>
                  <a:gd name="connsiteX211" fmla="*/ 522580 w 2428717"/>
                  <a:gd name="connsiteY211" fmla="*/ 982639 h 1330996"/>
                  <a:gd name="connsiteX212" fmla="*/ 508932 w 2428717"/>
                  <a:gd name="connsiteY212" fmla="*/ 973540 h 1330996"/>
                  <a:gd name="connsiteX213" fmla="*/ 481637 w 2428717"/>
                  <a:gd name="connsiteY213" fmla="*/ 959893 h 1330996"/>
                  <a:gd name="connsiteX214" fmla="*/ 463439 w 2428717"/>
                  <a:gd name="connsiteY214" fmla="*/ 964442 h 1330996"/>
                  <a:gd name="connsiteX215" fmla="*/ 454341 w 2428717"/>
                  <a:gd name="connsiteY215" fmla="*/ 978090 h 1330996"/>
                  <a:gd name="connsiteX216" fmla="*/ 440693 w 2428717"/>
                  <a:gd name="connsiteY216" fmla="*/ 996287 h 1330996"/>
                  <a:gd name="connsiteX217" fmla="*/ 404299 w 2428717"/>
                  <a:gd name="connsiteY217" fmla="*/ 1023582 h 1330996"/>
                  <a:gd name="connsiteX218" fmla="*/ 390651 w 2428717"/>
                  <a:gd name="connsiteY218" fmla="*/ 1037230 h 1330996"/>
                  <a:gd name="connsiteX219" fmla="*/ 377004 w 2428717"/>
                  <a:gd name="connsiteY219" fmla="*/ 1041779 h 1330996"/>
                  <a:gd name="connsiteX220" fmla="*/ 349708 w 2428717"/>
                  <a:gd name="connsiteY220" fmla="*/ 1059976 h 1330996"/>
                  <a:gd name="connsiteX221" fmla="*/ 322413 w 2428717"/>
                  <a:gd name="connsiteY221" fmla="*/ 1078173 h 1330996"/>
                  <a:gd name="connsiteX222" fmla="*/ 295117 w 2428717"/>
                  <a:gd name="connsiteY222" fmla="*/ 1100919 h 1330996"/>
                  <a:gd name="connsiteX223" fmla="*/ 286019 w 2428717"/>
                  <a:gd name="connsiteY223" fmla="*/ 1114567 h 1330996"/>
                  <a:gd name="connsiteX224" fmla="*/ 258723 w 2428717"/>
                  <a:gd name="connsiteY224" fmla="*/ 1137313 h 1330996"/>
                  <a:gd name="connsiteX225" fmla="*/ 240526 w 2428717"/>
                  <a:gd name="connsiteY225" fmla="*/ 1164609 h 1330996"/>
                  <a:gd name="connsiteX226" fmla="*/ 231428 w 2428717"/>
                  <a:gd name="connsiteY226" fmla="*/ 1178257 h 1330996"/>
                  <a:gd name="connsiteX227" fmla="*/ 217780 w 2428717"/>
                  <a:gd name="connsiteY227" fmla="*/ 1182806 h 1330996"/>
                  <a:gd name="connsiteX228" fmla="*/ 208681 w 2428717"/>
                  <a:gd name="connsiteY228" fmla="*/ 1196454 h 1330996"/>
                  <a:gd name="connsiteX229" fmla="*/ 181386 w 2428717"/>
                  <a:gd name="connsiteY229" fmla="*/ 1205552 h 1330996"/>
                  <a:gd name="connsiteX230" fmla="*/ 167738 w 2428717"/>
                  <a:gd name="connsiteY230" fmla="*/ 1210102 h 1330996"/>
                  <a:gd name="connsiteX231" fmla="*/ 135893 w 2428717"/>
                  <a:gd name="connsiteY231" fmla="*/ 1219200 h 1330996"/>
                  <a:gd name="connsiteX232" fmla="*/ 108598 w 2428717"/>
                  <a:gd name="connsiteY232" fmla="*/ 1241946 h 1330996"/>
                  <a:gd name="connsiteX233" fmla="*/ 85851 w 2428717"/>
                  <a:gd name="connsiteY233" fmla="*/ 1246496 h 1330996"/>
                  <a:gd name="connsiteX234" fmla="*/ 72204 w 2428717"/>
                  <a:gd name="connsiteY234" fmla="*/ 1251045 h 1330996"/>
                  <a:gd name="connsiteX235" fmla="*/ 22162 w 2428717"/>
                  <a:gd name="connsiteY235" fmla="*/ 1264693 h 1330996"/>
                  <a:gd name="connsiteX236" fmla="*/ 8514 w 2428717"/>
                  <a:gd name="connsiteY236" fmla="*/ 1260143 h 1330996"/>
                  <a:gd name="connsiteX237" fmla="*/ 3965 w 2428717"/>
                  <a:gd name="connsiteY23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77004 w 2428717"/>
                  <a:gd name="connsiteY16" fmla="*/ 1150961 h 1330996"/>
                  <a:gd name="connsiteX17" fmla="*/ 395201 w 2428717"/>
                  <a:gd name="connsiteY17" fmla="*/ 1123666 h 1330996"/>
                  <a:gd name="connsiteX18" fmla="*/ 404299 w 2428717"/>
                  <a:gd name="connsiteY18" fmla="*/ 1110018 h 1330996"/>
                  <a:gd name="connsiteX19" fmla="*/ 417947 w 2428717"/>
                  <a:gd name="connsiteY19" fmla="*/ 1105469 h 1330996"/>
                  <a:gd name="connsiteX20" fmla="*/ 431595 w 2428717"/>
                  <a:gd name="connsiteY20" fmla="*/ 1096370 h 1330996"/>
                  <a:gd name="connsiteX21" fmla="*/ 445242 w 2428717"/>
                  <a:gd name="connsiteY21" fmla="*/ 1091821 h 1330996"/>
                  <a:gd name="connsiteX22" fmla="*/ 522580 w 2428717"/>
                  <a:gd name="connsiteY22" fmla="*/ 1082722 h 1330996"/>
                  <a:gd name="connsiteX23" fmla="*/ 572622 w 2428717"/>
                  <a:gd name="connsiteY23" fmla="*/ 1073624 h 1330996"/>
                  <a:gd name="connsiteX24" fmla="*/ 595368 w 2428717"/>
                  <a:gd name="connsiteY24" fmla="*/ 1096370 h 1330996"/>
                  <a:gd name="connsiteX25" fmla="*/ 609016 w 2428717"/>
                  <a:gd name="connsiteY25" fmla="*/ 1087272 h 1330996"/>
                  <a:gd name="connsiteX26" fmla="*/ 613565 w 2428717"/>
                  <a:gd name="connsiteY26" fmla="*/ 1032681 h 1330996"/>
                  <a:gd name="connsiteX27" fmla="*/ 690902 w 2428717"/>
                  <a:gd name="connsiteY27" fmla="*/ 1028131 h 1330996"/>
                  <a:gd name="connsiteX28" fmla="*/ 718198 w 2428717"/>
                  <a:gd name="connsiteY28" fmla="*/ 1019033 h 1330996"/>
                  <a:gd name="connsiteX29" fmla="*/ 731845 w 2428717"/>
                  <a:gd name="connsiteY29" fmla="*/ 1005385 h 1330996"/>
                  <a:gd name="connsiteX30" fmla="*/ 772789 w 2428717"/>
                  <a:gd name="connsiteY30" fmla="*/ 982639 h 1330996"/>
                  <a:gd name="connsiteX31" fmla="*/ 795535 w 2428717"/>
                  <a:gd name="connsiteY31" fmla="*/ 978090 h 1330996"/>
                  <a:gd name="connsiteX32" fmla="*/ 822831 w 2428717"/>
                  <a:gd name="connsiteY32" fmla="*/ 968991 h 1330996"/>
                  <a:gd name="connsiteX33" fmla="*/ 850126 w 2428717"/>
                  <a:gd name="connsiteY33" fmla="*/ 941696 h 1330996"/>
                  <a:gd name="connsiteX34" fmla="*/ 877422 w 2428717"/>
                  <a:gd name="connsiteY34" fmla="*/ 928048 h 1330996"/>
                  <a:gd name="connsiteX35" fmla="*/ 891069 w 2428717"/>
                  <a:gd name="connsiteY35" fmla="*/ 923499 h 1330996"/>
                  <a:gd name="connsiteX36" fmla="*/ 904717 w 2428717"/>
                  <a:gd name="connsiteY36" fmla="*/ 914400 h 1330996"/>
                  <a:gd name="connsiteX37" fmla="*/ 922914 w 2428717"/>
                  <a:gd name="connsiteY37" fmla="*/ 909851 h 1330996"/>
                  <a:gd name="connsiteX38" fmla="*/ 927463 w 2428717"/>
                  <a:gd name="connsiteY38" fmla="*/ 896203 h 1330996"/>
                  <a:gd name="connsiteX39" fmla="*/ 941111 w 2428717"/>
                  <a:gd name="connsiteY39" fmla="*/ 887105 h 1330996"/>
                  <a:gd name="connsiteX40" fmla="*/ 954759 w 2428717"/>
                  <a:gd name="connsiteY40" fmla="*/ 873457 h 1330996"/>
                  <a:gd name="connsiteX41" fmla="*/ 982054 w 2428717"/>
                  <a:gd name="connsiteY41" fmla="*/ 855260 h 1330996"/>
                  <a:gd name="connsiteX42" fmla="*/ 986604 w 2428717"/>
                  <a:gd name="connsiteY42" fmla="*/ 841612 h 1330996"/>
                  <a:gd name="connsiteX43" fmla="*/ 1000251 w 2428717"/>
                  <a:gd name="connsiteY43" fmla="*/ 837063 h 1330996"/>
                  <a:gd name="connsiteX44" fmla="*/ 1013899 w 2428717"/>
                  <a:gd name="connsiteY44" fmla="*/ 827964 h 1330996"/>
                  <a:gd name="connsiteX45" fmla="*/ 1045744 w 2428717"/>
                  <a:gd name="connsiteY45" fmla="*/ 800669 h 1330996"/>
                  <a:gd name="connsiteX46" fmla="*/ 1059392 w 2428717"/>
                  <a:gd name="connsiteY46" fmla="*/ 791570 h 1330996"/>
                  <a:gd name="connsiteX47" fmla="*/ 1082138 w 2428717"/>
                  <a:gd name="connsiteY47" fmla="*/ 768824 h 1330996"/>
                  <a:gd name="connsiteX48" fmla="*/ 1123081 w 2428717"/>
                  <a:gd name="connsiteY48" fmla="*/ 736979 h 1330996"/>
                  <a:gd name="connsiteX49" fmla="*/ 1136729 w 2428717"/>
                  <a:gd name="connsiteY49" fmla="*/ 727881 h 1330996"/>
                  <a:gd name="connsiteX50" fmla="*/ 1150377 w 2428717"/>
                  <a:gd name="connsiteY50" fmla="*/ 718782 h 1330996"/>
                  <a:gd name="connsiteX51" fmla="*/ 1168574 w 2428717"/>
                  <a:gd name="connsiteY51" fmla="*/ 691487 h 1330996"/>
                  <a:gd name="connsiteX52" fmla="*/ 1191320 w 2428717"/>
                  <a:gd name="connsiteY52" fmla="*/ 668740 h 1330996"/>
                  <a:gd name="connsiteX53" fmla="*/ 1214066 w 2428717"/>
                  <a:gd name="connsiteY53" fmla="*/ 645994 h 1330996"/>
                  <a:gd name="connsiteX54" fmla="*/ 1223165 w 2428717"/>
                  <a:gd name="connsiteY54" fmla="*/ 632346 h 1330996"/>
                  <a:gd name="connsiteX55" fmla="*/ 1227714 w 2428717"/>
                  <a:gd name="connsiteY55" fmla="*/ 618699 h 1330996"/>
                  <a:gd name="connsiteX56" fmla="*/ 1250460 w 2428717"/>
                  <a:gd name="connsiteY56" fmla="*/ 591403 h 1330996"/>
                  <a:gd name="connsiteX57" fmla="*/ 1259559 w 2428717"/>
                  <a:gd name="connsiteY57" fmla="*/ 564108 h 1330996"/>
                  <a:gd name="connsiteX58" fmla="*/ 1264108 w 2428717"/>
                  <a:gd name="connsiteY58" fmla="*/ 550460 h 1330996"/>
                  <a:gd name="connsiteX59" fmla="*/ 1282305 w 2428717"/>
                  <a:gd name="connsiteY59" fmla="*/ 523164 h 1330996"/>
                  <a:gd name="connsiteX60" fmla="*/ 1295953 w 2428717"/>
                  <a:gd name="connsiteY60" fmla="*/ 482221 h 1330996"/>
                  <a:gd name="connsiteX61" fmla="*/ 1300502 w 2428717"/>
                  <a:gd name="connsiteY61" fmla="*/ 468573 h 1330996"/>
                  <a:gd name="connsiteX62" fmla="*/ 1309601 w 2428717"/>
                  <a:gd name="connsiteY62" fmla="*/ 427630 h 1330996"/>
                  <a:gd name="connsiteX63" fmla="*/ 1314150 w 2428717"/>
                  <a:gd name="connsiteY63" fmla="*/ 395785 h 1330996"/>
                  <a:gd name="connsiteX64" fmla="*/ 1336896 w 2428717"/>
                  <a:gd name="connsiteY64" fmla="*/ 368490 h 1330996"/>
                  <a:gd name="connsiteX65" fmla="*/ 1345995 w 2428717"/>
                  <a:gd name="connsiteY65" fmla="*/ 295702 h 1330996"/>
                  <a:gd name="connsiteX66" fmla="*/ 1350544 w 2428717"/>
                  <a:gd name="connsiteY66" fmla="*/ 268406 h 1330996"/>
                  <a:gd name="connsiteX67" fmla="*/ 1359642 w 2428717"/>
                  <a:gd name="connsiteY67" fmla="*/ 241110 h 1330996"/>
                  <a:gd name="connsiteX68" fmla="*/ 1414234 w 2428717"/>
                  <a:gd name="connsiteY68" fmla="*/ 204716 h 1330996"/>
                  <a:gd name="connsiteX69" fmla="*/ 1427881 w 2428717"/>
                  <a:gd name="connsiteY69" fmla="*/ 200167 h 1330996"/>
                  <a:gd name="connsiteX70" fmla="*/ 1441529 w 2428717"/>
                  <a:gd name="connsiteY70" fmla="*/ 195618 h 1330996"/>
                  <a:gd name="connsiteX71" fmla="*/ 1473374 w 2428717"/>
                  <a:gd name="connsiteY71" fmla="*/ 181970 h 1330996"/>
                  <a:gd name="connsiteX72" fmla="*/ 1500669 w 2428717"/>
                  <a:gd name="connsiteY72" fmla="*/ 172872 h 1330996"/>
                  <a:gd name="connsiteX73" fmla="*/ 1578007 w 2428717"/>
                  <a:gd name="connsiteY73" fmla="*/ 163773 h 1330996"/>
                  <a:gd name="connsiteX74" fmla="*/ 1600753 w 2428717"/>
                  <a:gd name="connsiteY74" fmla="*/ 145576 h 1330996"/>
                  <a:gd name="connsiteX75" fmla="*/ 1614401 w 2428717"/>
                  <a:gd name="connsiteY75" fmla="*/ 141027 h 1330996"/>
                  <a:gd name="connsiteX76" fmla="*/ 1641696 w 2428717"/>
                  <a:gd name="connsiteY76" fmla="*/ 145576 h 1330996"/>
                  <a:gd name="connsiteX77" fmla="*/ 1655344 w 2428717"/>
                  <a:gd name="connsiteY77" fmla="*/ 154675 h 1330996"/>
                  <a:gd name="connsiteX78" fmla="*/ 1828216 w 2428717"/>
                  <a:gd name="connsiteY78" fmla="*/ 150125 h 1330996"/>
                  <a:gd name="connsiteX79" fmla="*/ 1841863 w 2428717"/>
                  <a:gd name="connsiteY79" fmla="*/ 159224 h 1330996"/>
                  <a:gd name="connsiteX80" fmla="*/ 1855511 w 2428717"/>
                  <a:gd name="connsiteY80" fmla="*/ 172872 h 1330996"/>
                  <a:gd name="connsiteX81" fmla="*/ 1969242 w 2428717"/>
                  <a:gd name="connsiteY81" fmla="*/ 186519 h 1330996"/>
                  <a:gd name="connsiteX82" fmla="*/ 2001087 w 2428717"/>
                  <a:gd name="connsiteY82" fmla="*/ 191069 h 1330996"/>
                  <a:gd name="connsiteX83" fmla="*/ 2051129 w 2428717"/>
                  <a:gd name="connsiteY83" fmla="*/ 195618 h 1330996"/>
                  <a:gd name="connsiteX84" fmla="*/ 2060228 w 2428717"/>
                  <a:gd name="connsiteY84" fmla="*/ 209266 h 1330996"/>
                  <a:gd name="connsiteX85" fmla="*/ 2087523 w 2428717"/>
                  <a:gd name="connsiteY85" fmla="*/ 213815 h 1330996"/>
                  <a:gd name="connsiteX86" fmla="*/ 2105720 w 2428717"/>
                  <a:gd name="connsiteY86" fmla="*/ 236561 h 1330996"/>
                  <a:gd name="connsiteX87" fmla="*/ 2119368 w 2428717"/>
                  <a:gd name="connsiteY87" fmla="*/ 245660 h 1330996"/>
                  <a:gd name="connsiteX88" fmla="*/ 2133016 w 2428717"/>
                  <a:gd name="connsiteY88" fmla="*/ 259308 h 1330996"/>
                  <a:gd name="connsiteX89" fmla="*/ 2142114 w 2428717"/>
                  <a:gd name="connsiteY89" fmla="*/ 272955 h 1330996"/>
                  <a:gd name="connsiteX90" fmla="*/ 2160311 w 2428717"/>
                  <a:gd name="connsiteY90" fmla="*/ 291152 h 1330996"/>
                  <a:gd name="connsiteX91" fmla="*/ 2169410 w 2428717"/>
                  <a:gd name="connsiteY91" fmla="*/ 304800 h 1330996"/>
                  <a:gd name="connsiteX92" fmla="*/ 2210353 w 2428717"/>
                  <a:gd name="connsiteY92" fmla="*/ 341194 h 1330996"/>
                  <a:gd name="connsiteX93" fmla="*/ 2224001 w 2428717"/>
                  <a:gd name="connsiteY93" fmla="*/ 345743 h 1330996"/>
                  <a:gd name="connsiteX94" fmla="*/ 2255845 w 2428717"/>
                  <a:gd name="connsiteY94" fmla="*/ 363940 h 1330996"/>
                  <a:gd name="connsiteX95" fmla="*/ 2283141 w 2428717"/>
                  <a:gd name="connsiteY95" fmla="*/ 373039 h 1330996"/>
                  <a:gd name="connsiteX96" fmla="*/ 2314986 w 2428717"/>
                  <a:gd name="connsiteY96" fmla="*/ 377588 h 1330996"/>
                  <a:gd name="connsiteX97" fmla="*/ 2337732 w 2428717"/>
                  <a:gd name="connsiteY97" fmla="*/ 395785 h 1330996"/>
                  <a:gd name="connsiteX98" fmla="*/ 2365028 w 2428717"/>
                  <a:gd name="connsiteY98" fmla="*/ 413982 h 1330996"/>
                  <a:gd name="connsiteX99" fmla="*/ 2378675 w 2428717"/>
                  <a:gd name="connsiteY99" fmla="*/ 400334 h 1330996"/>
                  <a:gd name="connsiteX100" fmla="*/ 2396872 w 2428717"/>
                  <a:gd name="connsiteY100" fmla="*/ 373039 h 1330996"/>
                  <a:gd name="connsiteX101" fmla="*/ 2424168 w 2428717"/>
                  <a:gd name="connsiteY101" fmla="*/ 368490 h 1330996"/>
                  <a:gd name="connsiteX102" fmla="*/ 2428717 w 2428717"/>
                  <a:gd name="connsiteY102" fmla="*/ 354842 h 1330996"/>
                  <a:gd name="connsiteX103" fmla="*/ 2424168 w 2428717"/>
                  <a:gd name="connsiteY103" fmla="*/ 327546 h 1330996"/>
                  <a:gd name="connsiteX104" fmla="*/ 2410520 w 2428717"/>
                  <a:gd name="connsiteY104" fmla="*/ 322997 h 1330996"/>
                  <a:gd name="connsiteX105" fmla="*/ 2392323 w 2428717"/>
                  <a:gd name="connsiteY105" fmla="*/ 318448 h 1330996"/>
                  <a:gd name="connsiteX106" fmla="*/ 2378675 w 2428717"/>
                  <a:gd name="connsiteY106" fmla="*/ 309349 h 1330996"/>
                  <a:gd name="connsiteX107" fmla="*/ 2374126 w 2428717"/>
                  <a:gd name="connsiteY107" fmla="*/ 295702 h 1330996"/>
                  <a:gd name="connsiteX108" fmla="*/ 2365028 w 2428717"/>
                  <a:gd name="connsiteY108" fmla="*/ 282054 h 1330996"/>
                  <a:gd name="connsiteX109" fmla="*/ 2360478 w 2428717"/>
                  <a:gd name="connsiteY109" fmla="*/ 268406 h 1330996"/>
                  <a:gd name="connsiteX110" fmla="*/ 2346831 w 2428717"/>
                  <a:gd name="connsiteY110" fmla="*/ 263857 h 1330996"/>
                  <a:gd name="connsiteX111" fmla="*/ 2333183 w 2428717"/>
                  <a:gd name="connsiteY111" fmla="*/ 245660 h 1330996"/>
                  <a:gd name="connsiteX112" fmla="*/ 2305887 w 2428717"/>
                  <a:gd name="connsiteY112" fmla="*/ 232012 h 1330996"/>
                  <a:gd name="connsiteX113" fmla="*/ 2283141 w 2428717"/>
                  <a:gd name="connsiteY113" fmla="*/ 236561 h 1330996"/>
                  <a:gd name="connsiteX114" fmla="*/ 2255845 w 2428717"/>
                  <a:gd name="connsiteY114" fmla="*/ 245660 h 1330996"/>
                  <a:gd name="connsiteX115" fmla="*/ 2214902 w 2428717"/>
                  <a:gd name="connsiteY115" fmla="*/ 241110 h 1330996"/>
                  <a:gd name="connsiteX116" fmla="*/ 2187607 w 2428717"/>
                  <a:gd name="connsiteY116" fmla="*/ 218364 h 1330996"/>
                  <a:gd name="connsiteX117" fmla="*/ 2173959 w 2428717"/>
                  <a:gd name="connsiteY117" fmla="*/ 209266 h 1330996"/>
                  <a:gd name="connsiteX118" fmla="*/ 2164860 w 2428717"/>
                  <a:gd name="connsiteY118" fmla="*/ 195618 h 1330996"/>
                  <a:gd name="connsiteX119" fmla="*/ 2151213 w 2428717"/>
                  <a:gd name="connsiteY119" fmla="*/ 168322 h 1330996"/>
                  <a:gd name="connsiteX120" fmla="*/ 2110269 w 2428717"/>
                  <a:gd name="connsiteY120" fmla="*/ 154675 h 1330996"/>
                  <a:gd name="connsiteX121" fmla="*/ 2082974 w 2428717"/>
                  <a:gd name="connsiteY121" fmla="*/ 141027 h 1330996"/>
                  <a:gd name="connsiteX122" fmla="*/ 2064777 w 2428717"/>
                  <a:gd name="connsiteY122" fmla="*/ 136478 h 1330996"/>
                  <a:gd name="connsiteX123" fmla="*/ 1991989 w 2428717"/>
                  <a:gd name="connsiteY123" fmla="*/ 131928 h 1330996"/>
                  <a:gd name="connsiteX124" fmla="*/ 1964693 w 2428717"/>
                  <a:gd name="connsiteY124" fmla="*/ 118281 h 1330996"/>
                  <a:gd name="connsiteX125" fmla="*/ 1951045 w 2428717"/>
                  <a:gd name="connsiteY125" fmla="*/ 104633 h 1330996"/>
                  <a:gd name="connsiteX126" fmla="*/ 1923750 w 2428717"/>
                  <a:gd name="connsiteY126" fmla="*/ 90985 h 1330996"/>
                  <a:gd name="connsiteX127" fmla="*/ 1910102 w 2428717"/>
                  <a:gd name="connsiteY127" fmla="*/ 81887 h 1330996"/>
                  <a:gd name="connsiteX128" fmla="*/ 1841863 w 2428717"/>
                  <a:gd name="connsiteY128" fmla="*/ 72788 h 1330996"/>
                  <a:gd name="connsiteX129" fmla="*/ 1814568 w 2428717"/>
                  <a:gd name="connsiteY129" fmla="*/ 63690 h 1330996"/>
                  <a:gd name="connsiteX130" fmla="*/ 1796371 w 2428717"/>
                  <a:gd name="connsiteY130" fmla="*/ 59140 h 1330996"/>
                  <a:gd name="connsiteX131" fmla="*/ 1769075 w 2428717"/>
                  <a:gd name="connsiteY131" fmla="*/ 50042 h 1330996"/>
                  <a:gd name="connsiteX132" fmla="*/ 1755428 w 2428717"/>
                  <a:gd name="connsiteY132" fmla="*/ 40943 h 1330996"/>
                  <a:gd name="connsiteX133" fmla="*/ 1737231 w 2428717"/>
                  <a:gd name="connsiteY133" fmla="*/ 0 h 1330996"/>
                  <a:gd name="connsiteX134" fmla="*/ 1728132 w 2428717"/>
                  <a:gd name="connsiteY134" fmla="*/ 13648 h 1330996"/>
                  <a:gd name="connsiteX135" fmla="*/ 1723583 w 2428717"/>
                  <a:gd name="connsiteY135" fmla="*/ 50042 h 1330996"/>
                  <a:gd name="connsiteX136" fmla="*/ 1691738 w 2428717"/>
                  <a:gd name="connsiteY136" fmla="*/ 54591 h 1330996"/>
                  <a:gd name="connsiteX137" fmla="*/ 1659893 w 2428717"/>
                  <a:gd name="connsiteY137" fmla="*/ 63690 h 1330996"/>
                  <a:gd name="connsiteX138" fmla="*/ 1641696 w 2428717"/>
                  <a:gd name="connsiteY138" fmla="*/ 72788 h 1330996"/>
                  <a:gd name="connsiteX139" fmla="*/ 1628048 w 2428717"/>
                  <a:gd name="connsiteY139" fmla="*/ 68239 h 1330996"/>
                  <a:gd name="connsiteX140" fmla="*/ 1623499 w 2428717"/>
                  <a:gd name="connsiteY140" fmla="*/ 54591 h 1330996"/>
                  <a:gd name="connsiteX141" fmla="*/ 1614401 w 2428717"/>
                  <a:gd name="connsiteY141" fmla="*/ 68239 h 1330996"/>
                  <a:gd name="connsiteX142" fmla="*/ 1600753 w 2428717"/>
                  <a:gd name="connsiteY142" fmla="*/ 77337 h 1330996"/>
                  <a:gd name="connsiteX143" fmla="*/ 1555260 w 2428717"/>
                  <a:gd name="connsiteY143" fmla="*/ 81887 h 1330996"/>
                  <a:gd name="connsiteX144" fmla="*/ 1527965 w 2428717"/>
                  <a:gd name="connsiteY144" fmla="*/ 90985 h 1330996"/>
                  <a:gd name="connsiteX145" fmla="*/ 1509768 w 2428717"/>
                  <a:gd name="connsiteY145" fmla="*/ 100084 h 1330996"/>
                  <a:gd name="connsiteX146" fmla="*/ 1487022 w 2428717"/>
                  <a:gd name="connsiteY146" fmla="*/ 104633 h 1330996"/>
                  <a:gd name="connsiteX147" fmla="*/ 1473374 w 2428717"/>
                  <a:gd name="connsiteY147" fmla="*/ 109182 h 1330996"/>
                  <a:gd name="connsiteX148" fmla="*/ 1364192 w 2428717"/>
                  <a:gd name="connsiteY148" fmla="*/ 113731 h 1330996"/>
                  <a:gd name="connsiteX149" fmla="*/ 1350544 w 2428717"/>
                  <a:gd name="connsiteY149" fmla="*/ 122830 h 1330996"/>
                  <a:gd name="connsiteX150" fmla="*/ 1332347 w 2428717"/>
                  <a:gd name="connsiteY150" fmla="*/ 150125 h 1330996"/>
                  <a:gd name="connsiteX151" fmla="*/ 1318699 w 2428717"/>
                  <a:gd name="connsiteY151" fmla="*/ 163773 h 1330996"/>
                  <a:gd name="connsiteX152" fmla="*/ 1309601 w 2428717"/>
                  <a:gd name="connsiteY152" fmla="*/ 191069 h 1330996"/>
                  <a:gd name="connsiteX153" fmla="*/ 1295953 w 2428717"/>
                  <a:gd name="connsiteY153" fmla="*/ 204716 h 1330996"/>
                  <a:gd name="connsiteX154" fmla="*/ 1282305 w 2428717"/>
                  <a:gd name="connsiteY154" fmla="*/ 209266 h 1330996"/>
                  <a:gd name="connsiteX155" fmla="*/ 1209517 w 2428717"/>
                  <a:gd name="connsiteY155" fmla="*/ 213815 h 1330996"/>
                  <a:gd name="connsiteX156" fmla="*/ 1204968 w 2428717"/>
                  <a:gd name="connsiteY156" fmla="*/ 227463 h 1330996"/>
                  <a:gd name="connsiteX157" fmla="*/ 1186771 w 2428717"/>
                  <a:gd name="connsiteY157" fmla="*/ 254758 h 1330996"/>
                  <a:gd name="connsiteX158" fmla="*/ 1177672 w 2428717"/>
                  <a:gd name="connsiteY158" fmla="*/ 282054 h 1330996"/>
                  <a:gd name="connsiteX159" fmla="*/ 1173123 w 2428717"/>
                  <a:gd name="connsiteY159" fmla="*/ 295702 h 1330996"/>
                  <a:gd name="connsiteX160" fmla="*/ 1145828 w 2428717"/>
                  <a:gd name="connsiteY160" fmla="*/ 313899 h 1330996"/>
                  <a:gd name="connsiteX161" fmla="*/ 1132180 w 2428717"/>
                  <a:gd name="connsiteY161" fmla="*/ 327546 h 1330996"/>
                  <a:gd name="connsiteX162" fmla="*/ 1104884 w 2428717"/>
                  <a:gd name="connsiteY162" fmla="*/ 336645 h 1330996"/>
                  <a:gd name="connsiteX163" fmla="*/ 1095786 w 2428717"/>
                  <a:gd name="connsiteY163" fmla="*/ 322997 h 1330996"/>
                  <a:gd name="connsiteX164" fmla="*/ 1100335 w 2428717"/>
                  <a:gd name="connsiteY164" fmla="*/ 291152 h 1330996"/>
                  <a:gd name="connsiteX165" fmla="*/ 1086687 w 2428717"/>
                  <a:gd name="connsiteY165" fmla="*/ 304800 h 1330996"/>
                  <a:gd name="connsiteX166" fmla="*/ 1073039 w 2428717"/>
                  <a:gd name="connsiteY166" fmla="*/ 309349 h 1330996"/>
                  <a:gd name="connsiteX167" fmla="*/ 1059392 w 2428717"/>
                  <a:gd name="connsiteY167" fmla="*/ 300251 h 1330996"/>
                  <a:gd name="connsiteX168" fmla="*/ 1050293 w 2428717"/>
                  <a:gd name="connsiteY168" fmla="*/ 286603 h 1330996"/>
                  <a:gd name="connsiteX169" fmla="*/ 1036645 w 2428717"/>
                  <a:gd name="connsiteY169" fmla="*/ 282054 h 1330996"/>
                  <a:gd name="connsiteX170" fmla="*/ 1009350 w 2428717"/>
                  <a:gd name="connsiteY170" fmla="*/ 291152 h 1330996"/>
                  <a:gd name="connsiteX171" fmla="*/ 995702 w 2428717"/>
                  <a:gd name="connsiteY171" fmla="*/ 295702 h 1330996"/>
                  <a:gd name="connsiteX172" fmla="*/ 982054 w 2428717"/>
                  <a:gd name="connsiteY172" fmla="*/ 304800 h 1330996"/>
                  <a:gd name="connsiteX173" fmla="*/ 968407 w 2428717"/>
                  <a:gd name="connsiteY173" fmla="*/ 350293 h 1330996"/>
                  <a:gd name="connsiteX174" fmla="*/ 959308 w 2428717"/>
                  <a:gd name="connsiteY174" fmla="*/ 363940 h 1330996"/>
                  <a:gd name="connsiteX175" fmla="*/ 963857 w 2428717"/>
                  <a:gd name="connsiteY175" fmla="*/ 377588 h 1330996"/>
                  <a:gd name="connsiteX176" fmla="*/ 977505 w 2428717"/>
                  <a:gd name="connsiteY176" fmla="*/ 382137 h 1330996"/>
                  <a:gd name="connsiteX177" fmla="*/ 991153 w 2428717"/>
                  <a:gd name="connsiteY177" fmla="*/ 391236 h 1330996"/>
                  <a:gd name="connsiteX178" fmla="*/ 1000251 w 2428717"/>
                  <a:gd name="connsiteY178" fmla="*/ 404884 h 1330996"/>
                  <a:gd name="connsiteX179" fmla="*/ 1013899 w 2428717"/>
                  <a:gd name="connsiteY179" fmla="*/ 418531 h 1330996"/>
                  <a:gd name="connsiteX180" fmla="*/ 1009350 w 2428717"/>
                  <a:gd name="connsiteY180" fmla="*/ 441278 h 1330996"/>
                  <a:gd name="connsiteX181" fmla="*/ 986604 w 2428717"/>
                  <a:gd name="connsiteY181" fmla="*/ 486770 h 1330996"/>
                  <a:gd name="connsiteX182" fmla="*/ 968407 w 2428717"/>
                  <a:gd name="connsiteY182" fmla="*/ 518615 h 1330996"/>
                  <a:gd name="connsiteX183" fmla="*/ 954759 w 2428717"/>
                  <a:gd name="connsiteY183" fmla="*/ 523164 h 1330996"/>
                  <a:gd name="connsiteX184" fmla="*/ 945660 w 2428717"/>
                  <a:gd name="connsiteY184" fmla="*/ 536812 h 1330996"/>
                  <a:gd name="connsiteX185" fmla="*/ 932013 w 2428717"/>
                  <a:gd name="connsiteY185" fmla="*/ 545910 h 1330996"/>
                  <a:gd name="connsiteX186" fmla="*/ 913816 w 2428717"/>
                  <a:gd name="connsiteY186" fmla="*/ 568657 h 1330996"/>
                  <a:gd name="connsiteX187" fmla="*/ 904717 w 2428717"/>
                  <a:gd name="connsiteY187" fmla="*/ 582305 h 1330996"/>
                  <a:gd name="connsiteX188" fmla="*/ 900168 w 2428717"/>
                  <a:gd name="connsiteY188" fmla="*/ 595952 h 1330996"/>
                  <a:gd name="connsiteX189" fmla="*/ 881971 w 2428717"/>
                  <a:gd name="connsiteY189" fmla="*/ 623248 h 1330996"/>
                  <a:gd name="connsiteX190" fmla="*/ 859225 w 2428717"/>
                  <a:gd name="connsiteY190" fmla="*/ 655093 h 1330996"/>
                  <a:gd name="connsiteX191" fmla="*/ 850126 w 2428717"/>
                  <a:gd name="connsiteY191" fmla="*/ 668740 h 1330996"/>
                  <a:gd name="connsiteX192" fmla="*/ 845577 w 2428717"/>
                  <a:gd name="connsiteY192" fmla="*/ 682388 h 1330996"/>
                  <a:gd name="connsiteX193" fmla="*/ 831929 w 2428717"/>
                  <a:gd name="connsiteY193" fmla="*/ 691487 h 1330996"/>
                  <a:gd name="connsiteX194" fmla="*/ 809183 w 2428717"/>
                  <a:gd name="connsiteY194" fmla="*/ 714233 h 1330996"/>
                  <a:gd name="connsiteX195" fmla="*/ 795535 w 2428717"/>
                  <a:gd name="connsiteY195" fmla="*/ 732430 h 1330996"/>
                  <a:gd name="connsiteX196" fmla="*/ 781887 w 2428717"/>
                  <a:gd name="connsiteY196" fmla="*/ 746078 h 1330996"/>
                  <a:gd name="connsiteX197" fmla="*/ 754592 w 2428717"/>
                  <a:gd name="connsiteY197" fmla="*/ 787021 h 1330996"/>
                  <a:gd name="connsiteX198" fmla="*/ 745493 w 2428717"/>
                  <a:gd name="connsiteY198" fmla="*/ 800669 h 1330996"/>
                  <a:gd name="connsiteX199" fmla="*/ 736395 w 2428717"/>
                  <a:gd name="connsiteY199" fmla="*/ 827964 h 1330996"/>
                  <a:gd name="connsiteX200" fmla="*/ 690902 w 2428717"/>
                  <a:gd name="connsiteY200" fmla="*/ 882555 h 1330996"/>
                  <a:gd name="connsiteX201" fmla="*/ 677254 w 2428717"/>
                  <a:gd name="connsiteY201" fmla="*/ 891654 h 1330996"/>
                  <a:gd name="connsiteX202" fmla="*/ 649959 w 2428717"/>
                  <a:gd name="connsiteY202" fmla="*/ 900752 h 1330996"/>
                  <a:gd name="connsiteX203" fmla="*/ 595368 w 2428717"/>
                  <a:gd name="connsiteY203" fmla="*/ 896203 h 1330996"/>
                  <a:gd name="connsiteX204" fmla="*/ 581720 w 2428717"/>
                  <a:gd name="connsiteY204" fmla="*/ 891654 h 1330996"/>
                  <a:gd name="connsiteX205" fmla="*/ 586269 w 2428717"/>
                  <a:gd name="connsiteY205" fmla="*/ 868908 h 1330996"/>
                  <a:gd name="connsiteX206" fmla="*/ 577171 w 2428717"/>
                  <a:gd name="connsiteY206" fmla="*/ 928048 h 1330996"/>
                  <a:gd name="connsiteX207" fmla="*/ 568072 w 2428717"/>
                  <a:gd name="connsiteY207" fmla="*/ 941696 h 1330996"/>
                  <a:gd name="connsiteX208" fmla="*/ 563523 w 2428717"/>
                  <a:gd name="connsiteY208" fmla="*/ 955343 h 1330996"/>
                  <a:gd name="connsiteX209" fmla="*/ 549875 w 2428717"/>
                  <a:gd name="connsiteY209" fmla="*/ 964442 h 1330996"/>
                  <a:gd name="connsiteX210" fmla="*/ 522580 w 2428717"/>
                  <a:gd name="connsiteY210" fmla="*/ 982639 h 1330996"/>
                  <a:gd name="connsiteX211" fmla="*/ 508932 w 2428717"/>
                  <a:gd name="connsiteY211" fmla="*/ 973540 h 1330996"/>
                  <a:gd name="connsiteX212" fmla="*/ 481637 w 2428717"/>
                  <a:gd name="connsiteY212" fmla="*/ 959893 h 1330996"/>
                  <a:gd name="connsiteX213" fmla="*/ 463439 w 2428717"/>
                  <a:gd name="connsiteY213" fmla="*/ 964442 h 1330996"/>
                  <a:gd name="connsiteX214" fmla="*/ 454341 w 2428717"/>
                  <a:gd name="connsiteY214" fmla="*/ 978090 h 1330996"/>
                  <a:gd name="connsiteX215" fmla="*/ 440693 w 2428717"/>
                  <a:gd name="connsiteY215" fmla="*/ 996287 h 1330996"/>
                  <a:gd name="connsiteX216" fmla="*/ 404299 w 2428717"/>
                  <a:gd name="connsiteY216" fmla="*/ 1023582 h 1330996"/>
                  <a:gd name="connsiteX217" fmla="*/ 390651 w 2428717"/>
                  <a:gd name="connsiteY217" fmla="*/ 1037230 h 1330996"/>
                  <a:gd name="connsiteX218" fmla="*/ 377004 w 2428717"/>
                  <a:gd name="connsiteY218" fmla="*/ 1041779 h 1330996"/>
                  <a:gd name="connsiteX219" fmla="*/ 349708 w 2428717"/>
                  <a:gd name="connsiteY219" fmla="*/ 1059976 h 1330996"/>
                  <a:gd name="connsiteX220" fmla="*/ 322413 w 2428717"/>
                  <a:gd name="connsiteY220" fmla="*/ 1078173 h 1330996"/>
                  <a:gd name="connsiteX221" fmla="*/ 295117 w 2428717"/>
                  <a:gd name="connsiteY221" fmla="*/ 1100919 h 1330996"/>
                  <a:gd name="connsiteX222" fmla="*/ 286019 w 2428717"/>
                  <a:gd name="connsiteY222" fmla="*/ 1114567 h 1330996"/>
                  <a:gd name="connsiteX223" fmla="*/ 258723 w 2428717"/>
                  <a:gd name="connsiteY223" fmla="*/ 1137313 h 1330996"/>
                  <a:gd name="connsiteX224" fmla="*/ 240526 w 2428717"/>
                  <a:gd name="connsiteY224" fmla="*/ 1164609 h 1330996"/>
                  <a:gd name="connsiteX225" fmla="*/ 231428 w 2428717"/>
                  <a:gd name="connsiteY225" fmla="*/ 1178257 h 1330996"/>
                  <a:gd name="connsiteX226" fmla="*/ 217780 w 2428717"/>
                  <a:gd name="connsiteY226" fmla="*/ 1182806 h 1330996"/>
                  <a:gd name="connsiteX227" fmla="*/ 208681 w 2428717"/>
                  <a:gd name="connsiteY227" fmla="*/ 1196454 h 1330996"/>
                  <a:gd name="connsiteX228" fmla="*/ 181386 w 2428717"/>
                  <a:gd name="connsiteY228" fmla="*/ 1205552 h 1330996"/>
                  <a:gd name="connsiteX229" fmla="*/ 167738 w 2428717"/>
                  <a:gd name="connsiteY229" fmla="*/ 1210102 h 1330996"/>
                  <a:gd name="connsiteX230" fmla="*/ 135893 w 2428717"/>
                  <a:gd name="connsiteY230" fmla="*/ 1219200 h 1330996"/>
                  <a:gd name="connsiteX231" fmla="*/ 108598 w 2428717"/>
                  <a:gd name="connsiteY231" fmla="*/ 1241946 h 1330996"/>
                  <a:gd name="connsiteX232" fmla="*/ 85851 w 2428717"/>
                  <a:gd name="connsiteY232" fmla="*/ 1246496 h 1330996"/>
                  <a:gd name="connsiteX233" fmla="*/ 72204 w 2428717"/>
                  <a:gd name="connsiteY233" fmla="*/ 1251045 h 1330996"/>
                  <a:gd name="connsiteX234" fmla="*/ 22162 w 2428717"/>
                  <a:gd name="connsiteY234" fmla="*/ 1264693 h 1330996"/>
                  <a:gd name="connsiteX235" fmla="*/ 8514 w 2428717"/>
                  <a:gd name="connsiteY235" fmla="*/ 1260143 h 1330996"/>
                  <a:gd name="connsiteX236" fmla="*/ 3965 w 2428717"/>
                  <a:gd name="connsiteY23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31595 w 2428717"/>
                  <a:gd name="connsiteY19" fmla="*/ 1096370 h 1330996"/>
                  <a:gd name="connsiteX20" fmla="*/ 445242 w 2428717"/>
                  <a:gd name="connsiteY20" fmla="*/ 1091821 h 1330996"/>
                  <a:gd name="connsiteX21" fmla="*/ 522580 w 2428717"/>
                  <a:gd name="connsiteY21" fmla="*/ 1082722 h 1330996"/>
                  <a:gd name="connsiteX22" fmla="*/ 572622 w 2428717"/>
                  <a:gd name="connsiteY22" fmla="*/ 1073624 h 1330996"/>
                  <a:gd name="connsiteX23" fmla="*/ 595368 w 2428717"/>
                  <a:gd name="connsiteY23" fmla="*/ 1096370 h 1330996"/>
                  <a:gd name="connsiteX24" fmla="*/ 609016 w 2428717"/>
                  <a:gd name="connsiteY24" fmla="*/ 1087272 h 1330996"/>
                  <a:gd name="connsiteX25" fmla="*/ 613565 w 2428717"/>
                  <a:gd name="connsiteY25" fmla="*/ 1032681 h 1330996"/>
                  <a:gd name="connsiteX26" fmla="*/ 690902 w 2428717"/>
                  <a:gd name="connsiteY26" fmla="*/ 1028131 h 1330996"/>
                  <a:gd name="connsiteX27" fmla="*/ 718198 w 2428717"/>
                  <a:gd name="connsiteY27" fmla="*/ 1019033 h 1330996"/>
                  <a:gd name="connsiteX28" fmla="*/ 731845 w 2428717"/>
                  <a:gd name="connsiteY28" fmla="*/ 1005385 h 1330996"/>
                  <a:gd name="connsiteX29" fmla="*/ 772789 w 2428717"/>
                  <a:gd name="connsiteY29" fmla="*/ 982639 h 1330996"/>
                  <a:gd name="connsiteX30" fmla="*/ 795535 w 2428717"/>
                  <a:gd name="connsiteY30" fmla="*/ 978090 h 1330996"/>
                  <a:gd name="connsiteX31" fmla="*/ 822831 w 2428717"/>
                  <a:gd name="connsiteY31" fmla="*/ 968991 h 1330996"/>
                  <a:gd name="connsiteX32" fmla="*/ 850126 w 2428717"/>
                  <a:gd name="connsiteY32" fmla="*/ 941696 h 1330996"/>
                  <a:gd name="connsiteX33" fmla="*/ 877422 w 2428717"/>
                  <a:gd name="connsiteY33" fmla="*/ 928048 h 1330996"/>
                  <a:gd name="connsiteX34" fmla="*/ 891069 w 2428717"/>
                  <a:gd name="connsiteY34" fmla="*/ 923499 h 1330996"/>
                  <a:gd name="connsiteX35" fmla="*/ 904717 w 2428717"/>
                  <a:gd name="connsiteY35" fmla="*/ 914400 h 1330996"/>
                  <a:gd name="connsiteX36" fmla="*/ 922914 w 2428717"/>
                  <a:gd name="connsiteY36" fmla="*/ 909851 h 1330996"/>
                  <a:gd name="connsiteX37" fmla="*/ 927463 w 2428717"/>
                  <a:gd name="connsiteY37" fmla="*/ 896203 h 1330996"/>
                  <a:gd name="connsiteX38" fmla="*/ 941111 w 2428717"/>
                  <a:gd name="connsiteY38" fmla="*/ 887105 h 1330996"/>
                  <a:gd name="connsiteX39" fmla="*/ 954759 w 2428717"/>
                  <a:gd name="connsiteY39" fmla="*/ 873457 h 1330996"/>
                  <a:gd name="connsiteX40" fmla="*/ 982054 w 2428717"/>
                  <a:gd name="connsiteY40" fmla="*/ 855260 h 1330996"/>
                  <a:gd name="connsiteX41" fmla="*/ 986604 w 2428717"/>
                  <a:gd name="connsiteY41" fmla="*/ 841612 h 1330996"/>
                  <a:gd name="connsiteX42" fmla="*/ 1000251 w 2428717"/>
                  <a:gd name="connsiteY42" fmla="*/ 837063 h 1330996"/>
                  <a:gd name="connsiteX43" fmla="*/ 1013899 w 2428717"/>
                  <a:gd name="connsiteY43" fmla="*/ 827964 h 1330996"/>
                  <a:gd name="connsiteX44" fmla="*/ 1045744 w 2428717"/>
                  <a:gd name="connsiteY44" fmla="*/ 800669 h 1330996"/>
                  <a:gd name="connsiteX45" fmla="*/ 1059392 w 2428717"/>
                  <a:gd name="connsiteY45" fmla="*/ 791570 h 1330996"/>
                  <a:gd name="connsiteX46" fmla="*/ 1082138 w 2428717"/>
                  <a:gd name="connsiteY46" fmla="*/ 768824 h 1330996"/>
                  <a:gd name="connsiteX47" fmla="*/ 1123081 w 2428717"/>
                  <a:gd name="connsiteY47" fmla="*/ 736979 h 1330996"/>
                  <a:gd name="connsiteX48" fmla="*/ 1136729 w 2428717"/>
                  <a:gd name="connsiteY48" fmla="*/ 727881 h 1330996"/>
                  <a:gd name="connsiteX49" fmla="*/ 1150377 w 2428717"/>
                  <a:gd name="connsiteY49" fmla="*/ 718782 h 1330996"/>
                  <a:gd name="connsiteX50" fmla="*/ 1168574 w 2428717"/>
                  <a:gd name="connsiteY50" fmla="*/ 691487 h 1330996"/>
                  <a:gd name="connsiteX51" fmla="*/ 1191320 w 2428717"/>
                  <a:gd name="connsiteY51" fmla="*/ 668740 h 1330996"/>
                  <a:gd name="connsiteX52" fmla="*/ 1214066 w 2428717"/>
                  <a:gd name="connsiteY52" fmla="*/ 645994 h 1330996"/>
                  <a:gd name="connsiteX53" fmla="*/ 1223165 w 2428717"/>
                  <a:gd name="connsiteY53" fmla="*/ 632346 h 1330996"/>
                  <a:gd name="connsiteX54" fmla="*/ 1227714 w 2428717"/>
                  <a:gd name="connsiteY54" fmla="*/ 618699 h 1330996"/>
                  <a:gd name="connsiteX55" fmla="*/ 1250460 w 2428717"/>
                  <a:gd name="connsiteY55" fmla="*/ 591403 h 1330996"/>
                  <a:gd name="connsiteX56" fmla="*/ 1259559 w 2428717"/>
                  <a:gd name="connsiteY56" fmla="*/ 564108 h 1330996"/>
                  <a:gd name="connsiteX57" fmla="*/ 1264108 w 2428717"/>
                  <a:gd name="connsiteY57" fmla="*/ 550460 h 1330996"/>
                  <a:gd name="connsiteX58" fmla="*/ 1282305 w 2428717"/>
                  <a:gd name="connsiteY58" fmla="*/ 523164 h 1330996"/>
                  <a:gd name="connsiteX59" fmla="*/ 1295953 w 2428717"/>
                  <a:gd name="connsiteY59" fmla="*/ 482221 h 1330996"/>
                  <a:gd name="connsiteX60" fmla="*/ 1300502 w 2428717"/>
                  <a:gd name="connsiteY60" fmla="*/ 468573 h 1330996"/>
                  <a:gd name="connsiteX61" fmla="*/ 1309601 w 2428717"/>
                  <a:gd name="connsiteY61" fmla="*/ 427630 h 1330996"/>
                  <a:gd name="connsiteX62" fmla="*/ 1314150 w 2428717"/>
                  <a:gd name="connsiteY62" fmla="*/ 395785 h 1330996"/>
                  <a:gd name="connsiteX63" fmla="*/ 1336896 w 2428717"/>
                  <a:gd name="connsiteY63" fmla="*/ 368490 h 1330996"/>
                  <a:gd name="connsiteX64" fmla="*/ 1345995 w 2428717"/>
                  <a:gd name="connsiteY64" fmla="*/ 295702 h 1330996"/>
                  <a:gd name="connsiteX65" fmla="*/ 1350544 w 2428717"/>
                  <a:gd name="connsiteY65" fmla="*/ 268406 h 1330996"/>
                  <a:gd name="connsiteX66" fmla="*/ 1359642 w 2428717"/>
                  <a:gd name="connsiteY66" fmla="*/ 241110 h 1330996"/>
                  <a:gd name="connsiteX67" fmla="*/ 1414234 w 2428717"/>
                  <a:gd name="connsiteY67" fmla="*/ 204716 h 1330996"/>
                  <a:gd name="connsiteX68" fmla="*/ 1427881 w 2428717"/>
                  <a:gd name="connsiteY68" fmla="*/ 200167 h 1330996"/>
                  <a:gd name="connsiteX69" fmla="*/ 1441529 w 2428717"/>
                  <a:gd name="connsiteY69" fmla="*/ 195618 h 1330996"/>
                  <a:gd name="connsiteX70" fmla="*/ 1473374 w 2428717"/>
                  <a:gd name="connsiteY70" fmla="*/ 181970 h 1330996"/>
                  <a:gd name="connsiteX71" fmla="*/ 1500669 w 2428717"/>
                  <a:gd name="connsiteY71" fmla="*/ 172872 h 1330996"/>
                  <a:gd name="connsiteX72" fmla="*/ 1578007 w 2428717"/>
                  <a:gd name="connsiteY72" fmla="*/ 163773 h 1330996"/>
                  <a:gd name="connsiteX73" fmla="*/ 1600753 w 2428717"/>
                  <a:gd name="connsiteY73" fmla="*/ 145576 h 1330996"/>
                  <a:gd name="connsiteX74" fmla="*/ 1614401 w 2428717"/>
                  <a:gd name="connsiteY74" fmla="*/ 141027 h 1330996"/>
                  <a:gd name="connsiteX75" fmla="*/ 1641696 w 2428717"/>
                  <a:gd name="connsiteY75" fmla="*/ 145576 h 1330996"/>
                  <a:gd name="connsiteX76" fmla="*/ 1655344 w 2428717"/>
                  <a:gd name="connsiteY76" fmla="*/ 154675 h 1330996"/>
                  <a:gd name="connsiteX77" fmla="*/ 1828216 w 2428717"/>
                  <a:gd name="connsiteY77" fmla="*/ 150125 h 1330996"/>
                  <a:gd name="connsiteX78" fmla="*/ 1841863 w 2428717"/>
                  <a:gd name="connsiteY78" fmla="*/ 159224 h 1330996"/>
                  <a:gd name="connsiteX79" fmla="*/ 1855511 w 2428717"/>
                  <a:gd name="connsiteY79" fmla="*/ 172872 h 1330996"/>
                  <a:gd name="connsiteX80" fmla="*/ 1969242 w 2428717"/>
                  <a:gd name="connsiteY80" fmla="*/ 186519 h 1330996"/>
                  <a:gd name="connsiteX81" fmla="*/ 2001087 w 2428717"/>
                  <a:gd name="connsiteY81" fmla="*/ 191069 h 1330996"/>
                  <a:gd name="connsiteX82" fmla="*/ 2051129 w 2428717"/>
                  <a:gd name="connsiteY82" fmla="*/ 195618 h 1330996"/>
                  <a:gd name="connsiteX83" fmla="*/ 2060228 w 2428717"/>
                  <a:gd name="connsiteY83" fmla="*/ 209266 h 1330996"/>
                  <a:gd name="connsiteX84" fmla="*/ 2087523 w 2428717"/>
                  <a:gd name="connsiteY84" fmla="*/ 213815 h 1330996"/>
                  <a:gd name="connsiteX85" fmla="*/ 2105720 w 2428717"/>
                  <a:gd name="connsiteY85" fmla="*/ 236561 h 1330996"/>
                  <a:gd name="connsiteX86" fmla="*/ 2119368 w 2428717"/>
                  <a:gd name="connsiteY86" fmla="*/ 245660 h 1330996"/>
                  <a:gd name="connsiteX87" fmla="*/ 2133016 w 2428717"/>
                  <a:gd name="connsiteY87" fmla="*/ 259308 h 1330996"/>
                  <a:gd name="connsiteX88" fmla="*/ 2142114 w 2428717"/>
                  <a:gd name="connsiteY88" fmla="*/ 272955 h 1330996"/>
                  <a:gd name="connsiteX89" fmla="*/ 2160311 w 2428717"/>
                  <a:gd name="connsiteY89" fmla="*/ 291152 h 1330996"/>
                  <a:gd name="connsiteX90" fmla="*/ 2169410 w 2428717"/>
                  <a:gd name="connsiteY90" fmla="*/ 304800 h 1330996"/>
                  <a:gd name="connsiteX91" fmla="*/ 2210353 w 2428717"/>
                  <a:gd name="connsiteY91" fmla="*/ 341194 h 1330996"/>
                  <a:gd name="connsiteX92" fmla="*/ 2224001 w 2428717"/>
                  <a:gd name="connsiteY92" fmla="*/ 345743 h 1330996"/>
                  <a:gd name="connsiteX93" fmla="*/ 2255845 w 2428717"/>
                  <a:gd name="connsiteY93" fmla="*/ 363940 h 1330996"/>
                  <a:gd name="connsiteX94" fmla="*/ 2283141 w 2428717"/>
                  <a:gd name="connsiteY94" fmla="*/ 373039 h 1330996"/>
                  <a:gd name="connsiteX95" fmla="*/ 2314986 w 2428717"/>
                  <a:gd name="connsiteY95" fmla="*/ 377588 h 1330996"/>
                  <a:gd name="connsiteX96" fmla="*/ 2337732 w 2428717"/>
                  <a:gd name="connsiteY96" fmla="*/ 395785 h 1330996"/>
                  <a:gd name="connsiteX97" fmla="*/ 2365028 w 2428717"/>
                  <a:gd name="connsiteY97" fmla="*/ 413982 h 1330996"/>
                  <a:gd name="connsiteX98" fmla="*/ 2378675 w 2428717"/>
                  <a:gd name="connsiteY98" fmla="*/ 400334 h 1330996"/>
                  <a:gd name="connsiteX99" fmla="*/ 2396872 w 2428717"/>
                  <a:gd name="connsiteY99" fmla="*/ 373039 h 1330996"/>
                  <a:gd name="connsiteX100" fmla="*/ 2424168 w 2428717"/>
                  <a:gd name="connsiteY100" fmla="*/ 368490 h 1330996"/>
                  <a:gd name="connsiteX101" fmla="*/ 2428717 w 2428717"/>
                  <a:gd name="connsiteY101" fmla="*/ 354842 h 1330996"/>
                  <a:gd name="connsiteX102" fmla="*/ 2424168 w 2428717"/>
                  <a:gd name="connsiteY102" fmla="*/ 327546 h 1330996"/>
                  <a:gd name="connsiteX103" fmla="*/ 2410520 w 2428717"/>
                  <a:gd name="connsiteY103" fmla="*/ 322997 h 1330996"/>
                  <a:gd name="connsiteX104" fmla="*/ 2392323 w 2428717"/>
                  <a:gd name="connsiteY104" fmla="*/ 318448 h 1330996"/>
                  <a:gd name="connsiteX105" fmla="*/ 2378675 w 2428717"/>
                  <a:gd name="connsiteY105" fmla="*/ 309349 h 1330996"/>
                  <a:gd name="connsiteX106" fmla="*/ 2374126 w 2428717"/>
                  <a:gd name="connsiteY106" fmla="*/ 295702 h 1330996"/>
                  <a:gd name="connsiteX107" fmla="*/ 2365028 w 2428717"/>
                  <a:gd name="connsiteY107" fmla="*/ 282054 h 1330996"/>
                  <a:gd name="connsiteX108" fmla="*/ 2360478 w 2428717"/>
                  <a:gd name="connsiteY108" fmla="*/ 268406 h 1330996"/>
                  <a:gd name="connsiteX109" fmla="*/ 2346831 w 2428717"/>
                  <a:gd name="connsiteY109" fmla="*/ 263857 h 1330996"/>
                  <a:gd name="connsiteX110" fmla="*/ 2333183 w 2428717"/>
                  <a:gd name="connsiteY110" fmla="*/ 245660 h 1330996"/>
                  <a:gd name="connsiteX111" fmla="*/ 2305887 w 2428717"/>
                  <a:gd name="connsiteY111" fmla="*/ 232012 h 1330996"/>
                  <a:gd name="connsiteX112" fmla="*/ 2283141 w 2428717"/>
                  <a:gd name="connsiteY112" fmla="*/ 236561 h 1330996"/>
                  <a:gd name="connsiteX113" fmla="*/ 2255845 w 2428717"/>
                  <a:gd name="connsiteY113" fmla="*/ 245660 h 1330996"/>
                  <a:gd name="connsiteX114" fmla="*/ 2214902 w 2428717"/>
                  <a:gd name="connsiteY114" fmla="*/ 241110 h 1330996"/>
                  <a:gd name="connsiteX115" fmla="*/ 2187607 w 2428717"/>
                  <a:gd name="connsiteY115" fmla="*/ 218364 h 1330996"/>
                  <a:gd name="connsiteX116" fmla="*/ 2173959 w 2428717"/>
                  <a:gd name="connsiteY116" fmla="*/ 209266 h 1330996"/>
                  <a:gd name="connsiteX117" fmla="*/ 2164860 w 2428717"/>
                  <a:gd name="connsiteY117" fmla="*/ 195618 h 1330996"/>
                  <a:gd name="connsiteX118" fmla="*/ 2151213 w 2428717"/>
                  <a:gd name="connsiteY118" fmla="*/ 168322 h 1330996"/>
                  <a:gd name="connsiteX119" fmla="*/ 2110269 w 2428717"/>
                  <a:gd name="connsiteY119" fmla="*/ 154675 h 1330996"/>
                  <a:gd name="connsiteX120" fmla="*/ 2082974 w 2428717"/>
                  <a:gd name="connsiteY120" fmla="*/ 141027 h 1330996"/>
                  <a:gd name="connsiteX121" fmla="*/ 2064777 w 2428717"/>
                  <a:gd name="connsiteY121" fmla="*/ 136478 h 1330996"/>
                  <a:gd name="connsiteX122" fmla="*/ 1991989 w 2428717"/>
                  <a:gd name="connsiteY122" fmla="*/ 131928 h 1330996"/>
                  <a:gd name="connsiteX123" fmla="*/ 1964693 w 2428717"/>
                  <a:gd name="connsiteY123" fmla="*/ 118281 h 1330996"/>
                  <a:gd name="connsiteX124" fmla="*/ 1951045 w 2428717"/>
                  <a:gd name="connsiteY124" fmla="*/ 104633 h 1330996"/>
                  <a:gd name="connsiteX125" fmla="*/ 1923750 w 2428717"/>
                  <a:gd name="connsiteY125" fmla="*/ 90985 h 1330996"/>
                  <a:gd name="connsiteX126" fmla="*/ 1910102 w 2428717"/>
                  <a:gd name="connsiteY126" fmla="*/ 81887 h 1330996"/>
                  <a:gd name="connsiteX127" fmla="*/ 1841863 w 2428717"/>
                  <a:gd name="connsiteY127" fmla="*/ 72788 h 1330996"/>
                  <a:gd name="connsiteX128" fmla="*/ 1814568 w 2428717"/>
                  <a:gd name="connsiteY128" fmla="*/ 63690 h 1330996"/>
                  <a:gd name="connsiteX129" fmla="*/ 1796371 w 2428717"/>
                  <a:gd name="connsiteY129" fmla="*/ 59140 h 1330996"/>
                  <a:gd name="connsiteX130" fmla="*/ 1769075 w 2428717"/>
                  <a:gd name="connsiteY130" fmla="*/ 50042 h 1330996"/>
                  <a:gd name="connsiteX131" fmla="*/ 1755428 w 2428717"/>
                  <a:gd name="connsiteY131" fmla="*/ 40943 h 1330996"/>
                  <a:gd name="connsiteX132" fmla="*/ 1737231 w 2428717"/>
                  <a:gd name="connsiteY132" fmla="*/ 0 h 1330996"/>
                  <a:gd name="connsiteX133" fmla="*/ 1728132 w 2428717"/>
                  <a:gd name="connsiteY133" fmla="*/ 13648 h 1330996"/>
                  <a:gd name="connsiteX134" fmla="*/ 1723583 w 2428717"/>
                  <a:gd name="connsiteY134" fmla="*/ 50042 h 1330996"/>
                  <a:gd name="connsiteX135" fmla="*/ 1691738 w 2428717"/>
                  <a:gd name="connsiteY135" fmla="*/ 54591 h 1330996"/>
                  <a:gd name="connsiteX136" fmla="*/ 1659893 w 2428717"/>
                  <a:gd name="connsiteY136" fmla="*/ 63690 h 1330996"/>
                  <a:gd name="connsiteX137" fmla="*/ 1641696 w 2428717"/>
                  <a:gd name="connsiteY137" fmla="*/ 72788 h 1330996"/>
                  <a:gd name="connsiteX138" fmla="*/ 1628048 w 2428717"/>
                  <a:gd name="connsiteY138" fmla="*/ 68239 h 1330996"/>
                  <a:gd name="connsiteX139" fmla="*/ 1623499 w 2428717"/>
                  <a:gd name="connsiteY139" fmla="*/ 54591 h 1330996"/>
                  <a:gd name="connsiteX140" fmla="*/ 1614401 w 2428717"/>
                  <a:gd name="connsiteY140" fmla="*/ 68239 h 1330996"/>
                  <a:gd name="connsiteX141" fmla="*/ 1600753 w 2428717"/>
                  <a:gd name="connsiteY141" fmla="*/ 77337 h 1330996"/>
                  <a:gd name="connsiteX142" fmla="*/ 1555260 w 2428717"/>
                  <a:gd name="connsiteY142" fmla="*/ 81887 h 1330996"/>
                  <a:gd name="connsiteX143" fmla="*/ 1527965 w 2428717"/>
                  <a:gd name="connsiteY143" fmla="*/ 90985 h 1330996"/>
                  <a:gd name="connsiteX144" fmla="*/ 1509768 w 2428717"/>
                  <a:gd name="connsiteY144" fmla="*/ 100084 h 1330996"/>
                  <a:gd name="connsiteX145" fmla="*/ 1487022 w 2428717"/>
                  <a:gd name="connsiteY145" fmla="*/ 104633 h 1330996"/>
                  <a:gd name="connsiteX146" fmla="*/ 1473374 w 2428717"/>
                  <a:gd name="connsiteY146" fmla="*/ 109182 h 1330996"/>
                  <a:gd name="connsiteX147" fmla="*/ 1364192 w 2428717"/>
                  <a:gd name="connsiteY147" fmla="*/ 113731 h 1330996"/>
                  <a:gd name="connsiteX148" fmla="*/ 1350544 w 2428717"/>
                  <a:gd name="connsiteY148" fmla="*/ 122830 h 1330996"/>
                  <a:gd name="connsiteX149" fmla="*/ 1332347 w 2428717"/>
                  <a:gd name="connsiteY149" fmla="*/ 150125 h 1330996"/>
                  <a:gd name="connsiteX150" fmla="*/ 1318699 w 2428717"/>
                  <a:gd name="connsiteY150" fmla="*/ 163773 h 1330996"/>
                  <a:gd name="connsiteX151" fmla="*/ 1309601 w 2428717"/>
                  <a:gd name="connsiteY151" fmla="*/ 191069 h 1330996"/>
                  <a:gd name="connsiteX152" fmla="*/ 1295953 w 2428717"/>
                  <a:gd name="connsiteY152" fmla="*/ 204716 h 1330996"/>
                  <a:gd name="connsiteX153" fmla="*/ 1282305 w 2428717"/>
                  <a:gd name="connsiteY153" fmla="*/ 209266 h 1330996"/>
                  <a:gd name="connsiteX154" fmla="*/ 1209517 w 2428717"/>
                  <a:gd name="connsiteY154" fmla="*/ 213815 h 1330996"/>
                  <a:gd name="connsiteX155" fmla="*/ 1204968 w 2428717"/>
                  <a:gd name="connsiteY155" fmla="*/ 227463 h 1330996"/>
                  <a:gd name="connsiteX156" fmla="*/ 1186771 w 2428717"/>
                  <a:gd name="connsiteY156" fmla="*/ 254758 h 1330996"/>
                  <a:gd name="connsiteX157" fmla="*/ 1177672 w 2428717"/>
                  <a:gd name="connsiteY157" fmla="*/ 282054 h 1330996"/>
                  <a:gd name="connsiteX158" fmla="*/ 1173123 w 2428717"/>
                  <a:gd name="connsiteY158" fmla="*/ 295702 h 1330996"/>
                  <a:gd name="connsiteX159" fmla="*/ 1145828 w 2428717"/>
                  <a:gd name="connsiteY159" fmla="*/ 313899 h 1330996"/>
                  <a:gd name="connsiteX160" fmla="*/ 1132180 w 2428717"/>
                  <a:gd name="connsiteY160" fmla="*/ 327546 h 1330996"/>
                  <a:gd name="connsiteX161" fmla="*/ 1104884 w 2428717"/>
                  <a:gd name="connsiteY161" fmla="*/ 336645 h 1330996"/>
                  <a:gd name="connsiteX162" fmla="*/ 1095786 w 2428717"/>
                  <a:gd name="connsiteY162" fmla="*/ 322997 h 1330996"/>
                  <a:gd name="connsiteX163" fmla="*/ 1100335 w 2428717"/>
                  <a:gd name="connsiteY163" fmla="*/ 291152 h 1330996"/>
                  <a:gd name="connsiteX164" fmla="*/ 1086687 w 2428717"/>
                  <a:gd name="connsiteY164" fmla="*/ 304800 h 1330996"/>
                  <a:gd name="connsiteX165" fmla="*/ 1073039 w 2428717"/>
                  <a:gd name="connsiteY165" fmla="*/ 309349 h 1330996"/>
                  <a:gd name="connsiteX166" fmla="*/ 1059392 w 2428717"/>
                  <a:gd name="connsiteY166" fmla="*/ 300251 h 1330996"/>
                  <a:gd name="connsiteX167" fmla="*/ 1050293 w 2428717"/>
                  <a:gd name="connsiteY167" fmla="*/ 286603 h 1330996"/>
                  <a:gd name="connsiteX168" fmla="*/ 1036645 w 2428717"/>
                  <a:gd name="connsiteY168" fmla="*/ 282054 h 1330996"/>
                  <a:gd name="connsiteX169" fmla="*/ 1009350 w 2428717"/>
                  <a:gd name="connsiteY169" fmla="*/ 291152 h 1330996"/>
                  <a:gd name="connsiteX170" fmla="*/ 995702 w 2428717"/>
                  <a:gd name="connsiteY170" fmla="*/ 295702 h 1330996"/>
                  <a:gd name="connsiteX171" fmla="*/ 982054 w 2428717"/>
                  <a:gd name="connsiteY171" fmla="*/ 304800 h 1330996"/>
                  <a:gd name="connsiteX172" fmla="*/ 968407 w 2428717"/>
                  <a:gd name="connsiteY172" fmla="*/ 350293 h 1330996"/>
                  <a:gd name="connsiteX173" fmla="*/ 959308 w 2428717"/>
                  <a:gd name="connsiteY173" fmla="*/ 363940 h 1330996"/>
                  <a:gd name="connsiteX174" fmla="*/ 963857 w 2428717"/>
                  <a:gd name="connsiteY174" fmla="*/ 377588 h 1330996"/>
                  <a:gd name="connsiteX175" fmla="*/ 977505 w 2428717"/>
                  <a:gd name="connsiteY175" fmla="*/ 382137 h 1330996"/>
                  <a:gd name="connsiteX176" fmla="*/ 991153 w 2428717"/>
                  <a:gd name="connsiteY176" fmla="*/ 391236 h 1330996"/>
                  <a:gd name="connsiteX177" fmla="*/ 1000251 w 2428717"/>
                  <a:gd name="connsiteY177" fmla="*/ 404884 h 1330996"/>
                  <a:gd name="connsiteX178" fmla="*/ 1013899 w 2428717"/>
                  <a:gd name="connsiteY178" fmla="*/ 418531 h 1330996"/>
                  <a:gd name="connsiteX179" fmla="*/ 1009350 w 2428717"/>
                  <a:gd name="connsiteY179" fmla="*/ 441278 h 1330996"/>
                  <a:gd name="connsiteX180" fmla="*/ 986604 w 2428717"/>
                  <a:gd name="connsiteY180" fmla="*/ 486770 h 1330996"/>
                  <a:gd name="connsiteX181" fmla="*/ 968407 w 2428717"/>
                  <a:gd name="connsiteY181" fmla="*/ 518615 h 1330996"/>
                  <a:gd name="connsiteX182" fmla="*/ 954759 w 2428717"/>
                  <a:gd name="connsiteY182" fmla="*/ 523164 h 1330996"/>
                  <a:gd name="connsiteX183" fmla="*/ 945660 w 2428717"/>
                  <a:gd name="connsiteY183" fmla="*/ 536812 h 1330996"/>
                  <a:gd name="connsiteX184" fmla="*/ 932013 w 2428717"/>
                  <a:gd name="connsiteY184" fmla="*/ 545910 h 1330996"/>
                  <a:gd name="connsiteX185" fmla="*/ 913816 w 2428717"/>
                  <a:gd name="connsiteY185" fmla="*/ 568657 h 1330996"/>
                  <a:gd name="connsiteX186" fmla="*/ 904717 w 2428717"/>
                  <a:gd name="connsiteY186" fmla="*/ 582305 h 1330996"/>
                  <a:gd name="connsiteX187" fmla="*/ 900168 w 2428717"/>
                  <a:gd name="connsiteY187" fmla="*/ 595952 h 1330996"/>
                  <a:gd name="connsiteX188" fmla="*/ 881971 w 2428717"/>
                  <a:gd name="connsiteY188" fmla="*/ 623248 h 1330996"/>
                  <a:gd name="connsiteX189" fmla="*/ 859225 w 2428717"/>
                  <a:gd name="connsiteY189" fmla="*/ 655093 h 1330996"/>
                  <a:gd name="connsiteX190" fmla="*/ 850126 w 2428717"/>
                  <a:gd name="connsiteY190" fmla="*/ 668740 h 1330996"/>
                  <a:gd name="connsiteX191" fmla="*/ 845577 w 2428717"/>
                  <a:gd name="connsiteY191" fmla="*/ 682388 h 1330996"/>
                  <a:gd name="connsiteX192" fmla="*/ 831929 w 2428717"/>
                  <a:gd name="connsiteY192" fmla="*/ 691487 h 1330996"/>
                  <a:gd name="connsiteX193" fmla="*/ 809183 w 2428717"/>
                  <a:gd name="connsiteY193" fmla="*/ 714233 h 1330996"/>
                  <a:gd name="connsiteX194" fmla="*/ 795535 w 2428717"/>
                  <a:gd name="connsiteY194" fmla="*/ 732430 h 1330996"/>
                  <a:gd name="connsiteX195" fmla="*/ 781887 w 2428717"/>
                  <a:gd name="connsiteY195" fmla="*/ 746078 h 1330996"/>
                  <a:gd name="connsiteX196" fmla="*/ 754592 w 2428717"/>
                  <a:gd name="connsiteY196" fmla="*/ 787021 h 1330996"/>
                  <a:gd name="connsiteX197" fmla="*/ 745493 w 2428717"/>
                  <a:gd name="connsiteY197" fmla="*/ 800669 h 1330996"/>
                  <a:gd name="connsiteX198" fmla="*/ 736395 w 2428717"/>
                  <a:gd name="connsiteY198" fmla="*/ 827964 h 1330996"/>
                  <a:gd name="connsiteX199" fmla="*/ 690902 w 2428717"/>
                  <a:gd name="connsiteY199" fmla="*/ 882555 h 1330996"/>
                  <a:gd name="connsiteX200" fmla="*/ 677254 w 2428717"/>
                  <a:gd name="connsiteY200" fmla="*/ 891654 h 1330996"/>
                  <a:gd name="connsiteX201" fmla="*/ 649959 w 2428717"/>
                  <a:gd name="connsiteY201" fmla="*/ 900752 h 1330996"/>
                  <a:gd name="connsiteX202" fmla="*/ 595368 w 2428717"/>
                  <a:gd name="connsiteY202" fmla="*/ 896203 h 1330996"/>
                  <a:gd name="connsiteX203" fmla="*/ 581720 w 2428717"/>
                  <a:gd name="connsiteY203" fmla="*/ 891654 h 1330996"/>
                  <a:gd name="connsiteX204" fmla="*/ 586269 w 2428717"/>
                  <a:gd name="connsiteY204" fmla="*/ 868908 h 1330996"/>
                  <a:gd name="connsiteX205" fmla="*/ 577171 w 2428717"/>
                  <a:gd name="connsiteY205" fmla="*/ 928048 h 1330996"/>
                  <a:gd name="connsiteX206" fmla="*/ 568072 w 2428717"/>
                  <a:gd name="connsiteY206" fmla="*/ 941696 h 1330996"/>
                  <a:gd name="connsiteX207" fmla="*/ 563523 w 2428717"/>
                  <a:gd name="connsiteY207" fmla="*/ 955343 h 1330996"/>
                  <a:gd name="connsiteX208" fmla="*/ 549875 w 2428717"/>
                  <a:gd name="connsiteY208" fmla="*/ 964442 h 1330996"/>
                  <a:gd name="connsiteX209" fmla="*/ 522580 w 2428717"/>
                  <a:gd name="connsiteY209" fmla="*/ 982639 h 1330996"/>
                  <a:gd name="connsiteX210" fmla="*/ 508932 w 2428717"/>
                  <a:gd name="connsiteY210" fmla="*/ 973540 h 1330996"/>
                  <a:gd name="connsiteX211" fmla="*/ 481637 w 2428717"/>
                  <a:gd name="connsiteY211" fmla="*/ 959893 h 1330996"/>
                  <a:gd name="connsiteX212" fmla="*/ 463439 w 2428717"/>
                  <a:gd name="connsiteY212" fmla="*/ 964442 h 1330996"/>
                  <a:gd name="connsiteX213" fmla="*/ 454341 w 2428717"/>
                  <a:gd name="connsiteY213" fmla="*/ 978090 h 1330996"/>
                  <a:gd name="connsiteX214" fmla="*/ 440693 w 2428717"/>
                  <a:gd name="connsiteY214" fmla="*/ 996287 h 1330996"/>
                  <a:gd name="connsiteX215" fmla="*/ 404299 w 2428717"/>
                  <a:gd name="connsiteY215" fmla="*/ 1023582 h 1330996"/>
                  <a:gd name="connsiteX216" fmla="*/ 390651 w 2428717"/>
                  <a:gd name="connsiteY216" fmla="*/ 1037230 h 1330996"/>
                  <a:gd name="connsiteX217" fmla="*/ 377004 w 2428717"/>
                  <a:gd name="connsiteY217" fmla="*/ 1041779 h 1330996"/>
                  <a:gd name="connsiteX218" fmla="*/ 349708 w 2428717"/>
                  <a:gd name="connsiteY218" fmla="*/ 1059976 h 1330996"/>
                  <a:gd name="connsiteX219" fmla="*/ 322413 w 2428717"/>
                  <a:gd name="connsiteY219" fmla="*/ 1078173 h 1330996"/>
                  <a:gd name="connsiteX220" fmla="*/ 295117 w 2428717"/>
                  <a:gd name="connsiteY220" fmla="*/ 1100919 h 1330996"/>
                  <a:gd name="connsiteX221" fmla="*/ 286019 w 2428717"/>
                  <a:gd name="connsiteY221" fmla="*/ 1114567 h 1330996"/>
                  <a:gd name="connsiteX222" fmla="*/ 258723 w 2428717"/>
                  <a:gd name="connsiteY222" fmla="*/ 1137313 h 1330996"/>
                  <a:gd name="connsiteX223" fmla="*/ 240526 w 2428717"/>
                  <a:gd name="connsiteY223" fmla="*/ 1164609 h 1330996"/>
                  <a:gd name="connsiteX224" fmla="*/ 231428 w 2428717"/>
                  <a:gd name="connsiteY224" fmla="*/ 1178257 h 1330996"/>
                  <a:gd name="connsiteX225" fmla="*/ 217780 w 2428717"/>
                  <a:gd name="connsiteY225" fmla="*/ 1182806 h 1330996"/>
                  <a:gd name="connsiteX226" fmla="*/ 208681 w 2428717"/>
                  <a:gd name="connsiteY226" fmla="*/ 1196454 h 1330996"/>
                  <a:gd name="connsiteX227" fmla="*/ 181386 w 2428717"/>
                  <a:gd name="connsiteY227" fmla="*/ 1205552 h 1330996"/>
                  <a:gd name="connsiteX228" fmla="*/ 167738 w 2428717"/>
                  <a:gd name="connsiteY228" fmla="*/ 1210102 h 1330996"/>
                  <a:gd name="connsiteX229" fmla="*/ 135893 w 2428717"/>
                  <a:gd name="connsiteY229" fmla="*/ 1219200 h 1330996"/>
                  <a:gd name="connsiteX230" fmla="*/ 108598 w 2428717"/>
                  <a:gd name="connsiteY230" fmla="*/ 1241946 h 1330996"/>
                  <a:gd name="connsiteX231" fmla="*/ 85851 w 2428717"/>
                  <a:gd name="connsiteY231" fmla="*/ 1246496 h 1330996"/>
                  <a:gd name="connsiteX232" fmla="*/ 72204 w 2428717"/>
                  <a:gd name="connsiteY232" fmla="*/ 1251045 h 1330996"/>
                  <a:gd name="connsiteX233" fmla="*/ 22162 w 2428717"/>
                  <a:gd name="connsiteY233" fmla="*/ 1264693 h 1330996"/>
                  <a:gd name="connsiteX234" fmla="*/ 8514 w 2428717"/>
                  <a:gd name="connsiteY234" fmla="*/ 1260143 h 1330996"/>
                  <a:gd name="connsiteX235" fmla="*/ 3965 w 2428717"/>
                  <a:gd name="connsiteY23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45242 w 2428717"/>
                  <a:gd name="connsiteY19" fmla="*/ 1091821 h 1330996"/>
                  <a:gd name="connsiteX20" fmla="*/ 522580 w 2428717"/>
                  <a:gd name="connsiteY20" fmla="*/ 1082722 h 1330996"/>
                  <a:gd name="connsiteX21" fmla="*/ 572622 w 2428717"/>
                  <a:gd name="connsiteY21" fmla="*/ 1073624 h 1330996"/>
                  <a:gd name="connsiteX22" fmla="*/ 595368 w 2428717"/>
                  <a:gd name="connsiteY22" fmla="*/ 1096370 h 1330996"/>
                  <a:gd name="connsiteX23" fmla="*/ 609016 w 2428717"/>
                  <a:gd name="connsiteY23" fmla="*/ 1087272 h 1330996"/>
                  <a:gd name="connsiteX24" fmla="*/ 613565 w 2428717"/>
                  <a:gd name="connsiteY24" fmla="*/ 1032681 h 1330996"/>
                  <a:gd name="connsiteX25" fmla="*/ 690902 w 2428717"/>
                  <a:gd name="connsiteY25" fmla="*/ 1028131 h 1330996"/>
                  <a:gd name="connsiteX26" fmla="*/ 718198 w 2428717"/>
                  <a:gd name="connsiteY26" fmla="*/ 1019033 h 1330996"/>
                  <a:gd name="connsiteX27" fmla="*/ 731845 w 2428717"/>
                  <a:gd name="connsiteY27" fmla="*/ 1005385 h 1330996"/>
                  <a:gd name="connsiteX28" fmla="*/ 772789 w 2428717"/>
                  <a:gd name="connsiteY28" fmla="*/ 982639 h 1330996"/>
                  <a:gd name="connsiteX29" fmla="*/ 795535 w 2428717"/>
                  <a:gd name="connsiteY29" fmla="*/ 978090 h 1330996"/>
                  <a:gd name="connsiteX30" fmla="*/ 822831 w 2428717"/>
                  <a:gd name="connsiteY30" fmla="*/ 968991 h 1330996"/>
                  <a:gd name="connsiteX31" fmla="*/ 850126 w 2428717"/>
                  <a:gd name="connsiteY31" fmla="*/ 941696 h 1330996"/>
                  <a:gd name="connsiteX32" fmla="*/ 877422 w 2428717"/>
                  <a:gd name="connsiteY32" fmla="*/ 928048 h 1330996"/>
                  <a:gd name="connsiteX33" fmla="*/ 891069 w 2428717"/>
                  <a:gd name="connsiteY33" fmla="*/ 923499 h 1330996"/>
                  <a:gd name="connsiteX34" fmla="*/ 904717 w 2428717"/>
                  <a:gd name="connsiteY34" fmla="*/ 914400 h 1330996"/>
                  <a:gd name="connsiteX35" fmla="*/ 922914 w 2428717"/>
                  <a:gd name="connsiteY35" fmla="*/ 909851 h 1330996"/>
                  <a:gd name="connsiteX36" fmla="*/ 927463 w 2428717"/>
                  <a:gd name="connsiteY36" fmla="*/ 896203 h 1330996"/>
                  <a:gd name="connsiteX37" fmla="*/ 941111 w 2428717"/>
                  <a:gd name="connsiteY37" fmla="*/ 887105 h 1330996"/>
                  <a:gd name="connsiteX38" fmla="*/ 954759 w 2428717"/>
                  <a:gd name="connsiteY38" fmla="*/ 873457 h 1330996"/>
                  <a:gd name="connsiteX39" fmla="*/ 982054 w 2428717"/>
                  <a:gd name="connsiteY39" fmla="*/ 855260 h 1330996"/>
                  <a:gd name="connsiteX40" fmla="*/ 986604 w 2428717"/>
                  <a:gd name="connsiteY40" fmla="*/ 841612 h 1330996"/>
                  <a:gd name="connsiteX41" fmla="*/ 1000251 w 2428717"/>
                  <a:gd name="connsiteY41" fmla="*/ 837063 h 1330996"/>
                  <a:gd name="connsiteX42" fmla="*/ 1013899 w 2428717"/>
                  <a:gd name="connsiteY42" fmla="*/ 827964 h 1330996"/>
                  <a:gd name="connsiteX43" fmla="*/ 1045744 w 2428717"/>
                  <a:gd name="connsiteY43" fmla="*/ 800669 h 1330996"/>
                  <a:gd name="connsiteX44" fmla="*/ 1059392 w 2428717"/>
                  <a:gd name="connsiteY44" fmla="*/ 791570 h 1330996"/>
                  <a:gd name="connsiteX45" fmla="*/ 1082138 w 2428717"/>
                  <a:gd name="connsiteY45" fmla="*/ 768824 h 1330996"/>
                  <a:gd name="connsiteX46" fmla="*/ 1123081 w 2428717"/>
                  <a:gd name="connsiteY46" fmla="*/ 736979 h 1330996"/>
                  <a:gd name="connsiteX47" fmla="*/ 1136729 w 2428717"/>
                  <a:gd name="connsiteY47" fmla="*/ 727881 h 1330996"/>
                  <a:gd name="connsiteX48" fmla="*/ 1150377 w 2428717"/>
                  <a:gd name="connsiteY48" fmla="*/ 718782 h 1330996"/>
                  <a:gd name="connsiteX49" fmla="*/ 1168574 w 2428717"/>
                  <a:gd name="connsiteY49" fmla="*/ 691487 h 1330996"/>
                  <a:gd name="connsiteX50" fmla="*/ 1191320 w 2428717"/>
                  <a:gd name="connsiteY50" fmla="*/ 668740 h 1330996"/>
                  <a:gd name="connsiteX51" fmla="*/ 1214066 w 2428717"/>
                  <a:gd name="connsiteY51" fmla="*/ 645994 h 1330996"/>
                  <a:gd name="connsiteX52" fmla="*/ 1223165 w 2428717"/>
                  <a:gd name="connsiteY52" fmla="*/ 632346 h 1330996"/>
                  <a:gd name="connsiteX53" fmla="*/ 1227714 w 2428717"/>
                  <a:gd name="connsiteY53" fmla="*/ 618699 h 1330996"/>
                  <a:gd name="connsiteX54" fmla="*/ 1250460 w 2428717"/>
                  <a:gd name="connsiteY54" fmla="*/ 591403 h 1330996"/>
                  <a:gd name="connsiteX55" fmla="*/ 1259559 w 2428717"/>
                  <a:gd name="connsiteY55" fmla="*/ 564108 h 1330996"/>
                  <a:gd name="connsiteX56" fmla="*/ 1264108 w 2428717"/>
                  <a:gd name="connsiteY56" fmla="*/ 550460 h 1330996"/>
                  <a:gd name="connsiteX57" fmla="*/ 1282305 w 2428717"/>
                  <a:gd name="connsiteY57" fmla="*/ 523164 h 1330996"/>
                  <a:gd name="connsiteX58" fmla="*/ 1295953 w 2428717"/>
                  <a:gd name="connsiteY58" fmla="*/ 482221 h 1330996"/>
                  <a:gd name="connsiteX59" fmla="*/ 1300502 w 2428717"/>
                  <a:gd name="connsiteY59" fmla="*/ 468573 h 1330996"/>
                  <a:gd name="connsiteX60" fmla="*/ 1309601 w 2428717"/>
                  <a:gd name="connsiteY60" fmla="*/ 427630 h 1330996"/>
                  <a:gd name="connsiteX61" fmla="*/ 1314150 w 2428717"/>
                  <a:gd name="connsiteY61" fmla="*/ 395785 h 1330996"/>
                  <a:gd name="connsiteX62" fmla="*/ 1336896 w 2428717"/>
                  <a:gd name="connsiteY62" fmla="*/ 368490 h 1330996"/>
                  <a:gd name="connsiteX63" fmla="*/ 1345995 w 2428717"/>
                  <a:gd name="connsiteY63" fmla="*/ 295702 h 1330996"/>
                  <a:gd name="connsiteX64" fmla="*/ 1350544 w 2428717"/>
                  <a:gd name="connsiteY64" fmla="*/ 268406 h 1330996"/>
                  <a:gd name="connsiteX65" fmla="*/ 1359642 w 2428717"/>
                  <a:gd name="connsiteY65" fmla="*/ 241110 h 1330996"/>
                  <a:gd name="connsiteX66" fmla="*/ 1414234 w 2428717"/>
                  <a:gd name="connsiteY66" fmla="*/ 204716 h 1330996"/>
                  <a:gd name="connsiteX67" fmla="*/ 1427881 w 2428717"/>
                  <a:gd name="connsiteY67" fmla="*/ 200167 h 1330996"/>
                  <a:gd name="connsiteX68" fmla="*/ 1441529 w 2428717"/>
                  <a:gd name="connsiteY68" fmla="*/ 195618 h 1330996"/>
                  <a:gd name="connsiteX69" fmla="*/ 1473374 w 2428717"/>
                  <a:gd name="connsiteY69" fmla="*/ 181970 h 1330996"/>
                  <a:gd name="connsiteX70" fmla="*/ 1500669 w 2428717"/>
                  <a:gd name="connsiteY70" fmla="*/ 172872 h 1330996"/>
                  <a:gd name="connsiteX71" fmla="*/ 1578007 w 2428717"/>
                  <a:gd name="connsiteY71" fmla="*/ 163773 h 1330996"/>
                  <a:gd name="connsiteX72" fmla="*/ 1600753 w 2428717"/>
                  <a:gd name="connsiteY72" fmla="*/ 145576 h 1330996"/>
                  <a:gd name="connsiteX73" fmla="*/ 1614401 w 2428717"/>
                  <a:gd name="connsiteY73" fmla="*/ 141027 h 1330996"/>
                  <a:gd name="connsiteX74" fmla="*/ 1641696 w 2428717"/>
                  <a:gd name="connsiteY74" fmla="*/ 145576 h 1330996"/>
                  <a:gd name="connsiteX75" fmla="*/ 1655344 w 2428717"/>
                  <a:gd name="connsiteY75" fmla="*/ 154675 h 1330996"/>
                  <a:gd name="connsiteX76" fmla="*/ 1828216 w 2428717"/>
                  <a:gd name="connsiteY76" fmla="*/ 150125 h 1330996"/>
                  <a:gd name="connsiteX77" fmla="*/ 1841863 w 2428717"/>
                  <a:gd name="connsiteY77" fmla="*/ 159224 h 1330996"/>
                  <a:gd name="connsiteX78" fmla="*/ 1855511 w 2428717"/>
                  <a:gd name="connsiteY78" fmla="*/ 172872 h 1330996"/>
                  <a:gd name="connsiteX79" fmla="*/ 1969242 w 2428717"/>
                  <a:gd name="connsiteY79" fmla="*/ 186519 h 1330996"/>
                  <a:gd name="connsiteX80" fmla="*/ 2001087 w 2428717"/>
                  <a:gd name="connsiteY80" fmla="*/ 191069 h 1330996"/>
                  <a:gd name="connsiteX81" fmla="*/ 2051129 w 2428717"/>
                  <a:gd name="connsiteY81" fmla="*/ 195618 h 1330996"/>
                  <a:gd name="connsiteX82" fmla="*/ 2060228 w 2428717"/>
                  <a:gd name="connsiteY82" fmla="*/ 209266 h 1330996"/>
                  <a:gd name="connsiteX83" fmla="*/ 2087523 w 2428717"/>
                  <a:gd name="connsiteY83" fmla="*/ 213815 h 1330996"/>
                  <a:gd name="connsiteX84" fmla="*/ 2105720 w 2428717"/>
                  <a:gd name="connsiteY84" fmla="*/ 236561 h 1330996"/>
                  <a:gd name="connsiteX85" fmla="*/ 2119368 w 2428717"/>
                  <a:gd name="connsiteY85" fmla="*/ 245660 h 1330996"/>
                  <a:gd name="connsiteX86" fmla="*/ 2133016 w 2428717"/>
                  <a:gd name="connsiteY86" fmla="*/ 259308 h 1330996"/>
                  <a:gd name="connsiteX87" fmla="*/ 2142114 w 2428717"/>
                  <a:gd name="connsiteY87" fmla="*/ 272955 h 1330996"/>
                  <a:gd name="connsiteX88" fmla="*/ 2160311 w 2428717"/>
                  <a:gd name="connsiteY88" fmla="*/ 291152 h 1330996"/>
                  <a:gd name="connsiteX89" fmla="*/ 2169410 w 2428717"/>
                  <a:gd name="connsiteY89" fmla="*/ 304800 h 1330996"/>
                  <a:gd name="connsiteX90" fmla="*/ 2210353 w 2428717"/>
                  <a:gd name="connsiteY90" fmla="*/ 341194 h 1330996"/>
                  <a:gd name="connsiteX91" fmla="*/ 2224001 w 2428717"/>
                  <a:gd name="connsiteY91" fmla="*/ 345743 h 1330996"/>
                  <a:gd name="connsiteX92" fmla="*/ 2255845 w 2428717"/>
                  <a:gd name="connsiteY92" fmla="*/ 363940 h 1330996"/>
                  <a:gd name="connsiteX93" fmla="*/ 2283141 w 2428717"/>
                  <a:gd name="connsiteY93" fmla="*/ 373039 h 1330996"/>
                  <a:gd name="connsiteX94" fmla="*/ 2314986 w 2428717"/>
                  <a:gd name="connsiteY94" fmla="*/ 377588 h 1330996"/>
                  <a:gd name="connsiteX95" fmla="*/ 2337732 w 2428717"/>
                  <a:gd name="connsiteY95" fmla="*/ 395785 h 1330996"/>
                  <a:gd name="connsiteX96" fmla="*/ 2365028 w 2428717"/>
                  <a:gd name="connsiteY96" fmla="*/ 413982 h 1330996"/>
                  <a:gd name="connsiteX97" fmla="*/ 2378675 w 2428717"/>
                  <a:gd name="connsiteY97" fmla="*/ 400334 h 1330996"/>
                  <a:gd name="connsiteX98" fmla="*/ 2396872 w 2428717"/>
                  <a:gd name="connsiteY98" fmla="*/ 373039 h 1330996"/>
                  <a:gd name="connsiteX99" fmla="*/ 2424168 w 2428717"/>
                  <a:gd name="connsiteY99" fmla="*/ 368490 h 1330996"/>
                  <a:gd name="connsiteX100" fmla="*/ 2428717 w 2428717"/>
                  <a:gd name="connsiteY100" fmla="*/ 354842 h 1330996"/>
                  <a:gd name="connsiteX101" fmla="*/ 2424168 w 2428717"/>
                  <a:gd name="connsiteY101" fmla="*/ 327546 h 1330996"/>
                  <a:gd name="connsiteX102" fmla="*/ 2410520 w 2428717"/>
                  <a:gd name="connsiteY102" fmla="*/ 322997 h 1330996"/>
                  <a:gd name="connsiteX103" fmla="*/ 2392323 w 2428717"/>
                  <a:gd name="connsiteY103" fmla="*/ 318448 h 1330996"/>
                  <a:gd name="connsiteX104" fmla="*/ 2378675 w 2428717"/>
                  <a:gd name="connsiteY104" fmla="*/ 309349 h 1330996"/>
                  <a:gd name="connsiteX105" fmla="*/ 2374126 w 2428717"/>
                  <a:gd name="connsiteY105" fmla="*/ 295702 h 1330996"/>
                  <a:gd name="connsiteX106" fmla="*/ 2365028 w 2428717"/>
                  <a:gd name="connsiteY106" fmla="*/ 282054 h 1330996"/>
                  <a:gd name="connsiteX107" fmla="*/ 2360478 w 2428717"/>
                  <a:gd name="connsiteY107" fmla="*/ 268406 h 1330996"/>
                  <a:gd name="connsiteX108" fmla="*/ 2346831 w 2428717"/>
                  <a:gd name="connsiteY108" fmla="*/ 263857 h 1330996"/>
                  <a:gd name="connsiteX109" fmla="*/ 2333183 w 2428717"/>
                  <a:gd name="connsiteY109" fmla="*/ 245660 h 1330996"/>
                  <a:gd name="connsiteX110" fmla="*/ 2305887 w 2428717"/>
                  <a:gd name="connsiteY110" fmla="*/ 232012 h 1330996"/>
                  <a:gd name="connsiteX111" fmla="*/ 2283141 w 2428717"/>
                  <a:gd name="connsiteY111" fmla="*/ 236561 h 1330996"/>
                  <a:gd name="connsiteX112" fmla="*/ 2255845 w 2428717"/>
                  <a:gd name="connsiteY112" fmla="*/ 245660 h 1330996"/>
                  <a:gd name="connsiteX113" fmla="*/ 2214902 w 2428717"/>
                  <a:gd name="connsiteY113" fmla="*/ 241110 h 1330996"/>
                  <a:gd name="connsiteX114" fmla="*/ 2187607 w 2428717"/>
                  <a:gd name="connsiteY114" fmla="*/ 218364 h 1330996"/>
                  <a:gd name="connsiteX115" fmla="*/ 2173959 w 2428717"/>
                  <a:gd name="connsiteY115" fmla="*/ 209266 h 1330996"/>
                  <a:gd name="connsiteX116" fmla="*/ 2164860 w 2428717"/>
                  <a:gd name="connsiteY116" fmla="*/ 195618 h 1330996"/>
                  <a:gd name="connsiteX117" fmla="*/ 2151213 w 2428717"/>
                  <a:gd name="connsiteY117" fmla="*/ 168322 h 1330996"/>
                  <a:gd name="connsiteX118" fmla="*/ 2110269 w 2428717"/>
                  <a:gd name="connsiteY118" fmla="*/ 154675 h 1330996"/>
                  <a:gd name="connsiteX119" fmla="*/ 2082974 w 2428717"/>
                  <a:gd name="connsiteY119" fmla="*/ 141027 h 1330996"/>
                  <a:gd name="connsiteX120" fmla="*/ 2064777 w 2428717"/>
                  <a:gd name="connsiteY120" fmla="*/ 136478 h 1330996"/>
                  <a:gd name="connsiteX121" fmla="*/ 1991989 w 2428717"/>
                  <a:gd name="connsiteY121" fmla="*/ 131928 h 1330996"/>
                  <a:gd name="connsiteX122" fmla="*/ 1964693 w 2428717"/>
                  <a:gd name="connsiteY122" fmla="*/ 118281 h 1330996"/>
                  <a:gd name="connsiteX123" fmla="*/ 1951045 w 2428717"/>
                  <a:gd name="connsiteY123" fmla="*/ 104633 h 1330996"/>
                  <a:gd name="connsiteX124" fmla="*/ 1923750 w 2428717"/>
                  <a:gd name="connsiteY124" fmla="*/ 90985 h 1330996"/>
                  <a:gd name="connsiteX125" fmla="*/ 1910102 w 2428717"/>
                  <a:gd name="connsiteY125" fmla="*/ 81887 h 1330996"/>
                  <a:gd name="connsiteX126" fmla="*/ 1841863 w 2428717"/>
                  <a:gd name="connsiteY126" fmla="*/ 72788 h 1330996"/>
                  <a:gd name="connsiteX127" fmla="*/ 1814568 w 2428717"/>
                  <a:gd name="connsiteY127" fmla="*/ 63690 h 1330996"/>
                  <a:gd name="connsiteX128" fmla="*/ 1796371 w 2428717"/>
                  <a:gd name="connsiteY128" fmla="*/ 59140 h 1330996"/>
                  <a:gd name="connsiteX129" fmla="*/ 1769075 w 2428717"/>
                  <a:gd name="connsiteY129" fmla="*/ 50042 h 1330996"/>
                  <a:gd name="connsiteX130" fmla="*/ 1755428 w 2428717"/>
                  <a:gd name="connsiteY130" fmla="*/ 40943 h 1330996"/>
                  <a:gd name="connsiteX131" fmla="*/ 1737231 w 2428717"/>
                  <a:gd name="connsiteY131" fmla="*/ 0 h 1330996"/>
                  <a:gd name="connsiteX132" fmla="*/ 1728132 w 2428717"/>
                  <a:gd name="connsiteY132" fmla="*/ 13648 h 1330996"/>
                  <a:gd name="connsiteX133" fmla="*/ 1723583 w 2428717"/>
                  <a:gd name="connsiteY133" fmla="*/ 50042 h 1330996"/>
                  <a:gd name="connsiteX134" fmla="*/ 1691738 w 2428717"/>
                  <a:gd name="connsiteY134" fmla="*/ 54591 h 1330996"/>
                  <a:gd name="connsiteX135" fmla="*/ 1659893 w 2428717"/>
                  <a:gd name="connsiteY135" fmla="*/ 63690 h 1330996"/>
                  <a:gd name="connsiteX136" fmla="*/ 1641696 w 2428717"/>
                  <a:gd name="connsiteY136" fmla="*/ 72788 h 1330996"/>
                  <a:gd name="connsiteX137" fmla="*/ 1628048 w 2428717"/>
                  <a:gd name="connsiteY137" fmla="*/ 68239 h 1330996"/>
                  <a:gd name="connsiteX138" fmla="*/ 1623499 w 2428717"/>
                  <a:gd name="connsiteY138" fmla="*/ 54591 h 1330996"/>
                  <a:gd name="connsiteX139" fmla="*/ 1614401 w 2428717"/>
                  <a:gd name="connsiteY139" fmla="*/ 68239 h 1330996"/>
                  <a:gd name="connsiteX140" fmla="*/ 1600753 w 2428717"/>
                  <a:gd name="connsiteY140" fmla="*/ 77337 h 1330996"/>
                  <a:gd name="connsiteX141" fmla="*/ 1555260 w 2428717"/>
                  <a:gd name="connsiteY141" fmla="*/ 81887 h 1330996"/>
                  <a:gd name="connsiteX142" fmla="*/ 1527965 w 2428717"/>
                  <a:gd name="connsiteY142" fmla="*/ 90985 h 1330996"/>
                  <a:gd name="connsiteX143" fmla="*/ 1509768 w 2428717"/>
                  <a:gd name="connsiteY143" fmla="*/ 100084 h 1330996"/>
                  <a:gd name="connsiteX144" fmla="*/ 1487022 w 2428717"/>
                  <a:gd name="connsiteY144" fmla="*/ 104633 h 1330996"/>
                  <a:gd name="connsiteX145" fmla="*/ 1473374 w 2428717"/>
                  <a:gd name="connsiteY145" fmla="*/ 109182 h 1330996"/>
                  <a:gd name="connsiteX146" fmla="*/ 1364192 w 2428717"/>
                  <a:gd name="connsiteY146" fmla="*/ 113731 h 1330996"/>
                  <a:gd name="connsiteX147" fmla="*/ 1350544 w 2428717"/>
                  <a:gd name="connsiteY147" fmla="*/ 122830 h 1330996"/>
                  <a:gd name="connsiteX148" fmla="*/ 1332347 w 2428717"/>
                  <a:gd name="connsiteY148" fmla="*/ 150125 h 1330996"/>
                  <a:gd name="connsiteX149" fmla="*/ 1318699 w 2428717"/>
                  <a:gd name="connsiteY149" fmla="*/ 163773 h 1330996"/>
                  <a:gd name="connsiteX150" fmla="*/ 1309601 w 2428717"/>
                  <a:gd name="connsiteY150" fmla="*/ 191069 h 1330996"/>
                  <a:gd name="connsiteX151" fmla="*/ 1295953 w 2428717"/>
                  <a:gd name="connsiteY151" fmla="*/ 204716 h 1330996"/>
                  <a:gd name="connsiteX152" fmla="*/ 1282305 w 2428717"/>
                  <a:gd name="connsiteY152" fmla="*/ 209266 h 1330996"/>
                  <a:gd name="connsiteX153" fmla="*/ 1209517 w 2428717"/>
                  <a:gd name="connsiteY153" fmla="*/ 213815 h 1330996"/>
                  <a:gd name="connsiteX154" fmla="*/ 1204968 w 2428717"/>
                  <a:gd name="connsiteY154" fmla="*/ 227463 h 1330996"/>
                  <a:gd name="connsiteX155" fmla="*/ 1186771 w 2428717"/>
                  <a:gd name="connsiteY155" fmla="*/ 254758 h 1330996"/>
                  <a:gd name="connsiteX156" fmla="*/ 1177672 w 2428717"/>
                  <a:gd name="connsiteY156" fmla="*/ 282054 h 1330996"/>
                  <a:gd name="connsiteX157" fmla="*/ 1173123 w 2428717"/>
                  <a:gd name="connsiteY157" fmla="*/ 295702 h 1330996"/>
                  <a:gd name="connsiteX158" fmla="*/ 1145828 w 2428717"/>
                  <a:gd name="connsiteY158" fmla="*/ 313899 h 1330996"/>
                  <a:gd name="connsiteX159" fmla="*/ 1132180 w 2428717"/>
                  <a:gd name="connsiteY159" fmla="*/ 327546 h 1330996"/>
                  <a:gd name="connsiteX160" fmla="*/ 1104884 w 2428717"/>
                  <a:gd name="connsiteY160" fmla="*/ 336645 h 1330996"/>
                  <a:gd name="connsiteX161" fmla="*/ 1095786 w 2428717"/>
                  <a:gd name="connsiteY161" fmla="*/ 322997 h 1330996"/>
                  <a:gd name="connsiteX162" fmla="*/ 1100335 w 2428717"/>
                  <a:gd name="connsiteY162" fmla="*/ 291152 h 1330996"/>
                  <a:gd name="connsiteX163" fmla="*/ 1086687 w 2428717"/>
                  <a:gd name="connsiteY163" fmla="*/ 304800 h 1330996"/>
                  <a:gd name="connsiteX164" fmla="*/ 1073039 w 2428717"/>
                  <a:gd name="connsiteY164" fmla="*/ 309349 h 1330996"/>
                  <a:gd name="connsiteX165" fmla="*/ 1059392 w 2428717"/>
                  <a:gd name="connsiteY165" fmla="*/ 300251 h 1330996"/>
                  <a:gd name="connsiteX166" fmla="*/ 1050293 w 2428717"/>
                  <a:gd name="connsiteY166" fmla="*/ 286603 h 1330996"/>
                  <a:gd name="connsiteX167" fmla="*/ 1036645 w 2428717"/>
                  <a:gd name="connsiteY167" fmla="*/ 282054 h 1330996"/>
                  <a:gd name="connsiteX168" fmla="*/ 1009350 w 2428717"/>
                  <a:gd name="connsiteY168" fmla="*/ 291152 h 1330996"/>
                  <a:gd name="connsiteX169" fmla="*/ 995702 w 2428717"/>
                  <a:gd name="connsiteY169" fmla="*/ 295702 h 1330996"/>
                  <a:gd name="connsiteX170" fmla="*/ 982054 w 2428717"/>
                  <a:gd name="connsiteY170" fmla="*/ 304800 h 1330996"/>
                  <a:gd name="connsiteX171" fmla="*/ 968407 w 2428717"/>
                  <a:gd name="connsiteY171" fmla="*/ 350293 h 1330996"/>
                  <a:gd name="connsiteX172" fmla="*/ 959308 w 2428717"/>
                  <a:gd name="connsiteY172" fmla="*/ 363940 h 1330996"/>
                  <a:gd name="connsiteX173" fmla="*/ 963857 w 2428717"/>
                  <a:gd name="connsiteY173" fmla="*/ 377588 h 1330996"/>
                  <a:gd name="connsiteX174" fmla="*/ 977505 w 2428717"/>
                  <a:gd name="connsiteY174" fmla="*/ 382137 h 1330996"/>
                  <a:gd name="connsiteX175" fmla="*/ 991153 w 2428717"/>
                  <a:gd name="connsiteY175" fmla="*/ 391236 h 1330996"/>
                  <a:gd name="connsiteX176" fmla="*/ 1000251 w 2428717"/>
                  <a:gd name="connsiteY176" fmla="*/ 404884 h 1330996"/>
                  <a:gd name="connsiteX177" fmla="*/ 1013899 w 2428717"/>
                  <a:gd name="connsiteY177" fmla="*/ 418531 h 1330996"/>
                  <a:gd name="connsiteX178" fmla="*/ 1009350 w 2428717"/>
                  <a:gd name="connsiteY178" fmla="*/ 441278 h 1330996"/>
                  <a:gd name="connsiteX179" fmla="*/ 986604 w 2428717"/>
                  <a:gd name="connsiteY179" fmla="*/ 486770 h 1330996"/>
                  <a:gd name="connsiteX180" fmla="*/ 968407 w 2428717"/>
                  <a:gd name="connsiteY180" fmla="*/ 518615 h 1330996"/>
                  <a:gd name="connsiteX181" fmla="*/ 954759 w 2428717"/>
                  <a:gd name="connsiteY181" fmla="*/ 523164 h 1330996"/>
                  <a:gd name="connsiteX182" fmla="*/ 945660 w 2428717"/>
                  <a:gd name="connsiteY182" fmla="*/ 536812 h 1330996"/>
                  <a:gd name="connsiteX183" fmla="*/ 932013 w 2428717"/>
                  <a:gd name="connsiteY183" fmla="*/ 545910 h 1330996"/>
                  <a:gd name="connsiteX184" fmla="*/ 913816 w 2428717"/>
                  <a:gd name="connsiteY184" fmla="*/ 568657 h 1330996"/>
                  <a:gd name="connsiteX185" fmla="*/ 904717 w 2428717"/>
                  <a:gd name="connsiteY185" fmla="*/ 582305 h 1330996"/>
                  <a:gd name="connsiteX186" fmla="*/ 900168 w 2428717"/>
                  <a:gd name="connsiteY186" fmla="*/ 595952 h 1330996"/>
                  <a:gd name="connsiteX187" fmla="*/ 881971 w 2428717"/>
                  <a:gd name="connsiteY187" fmla="*/ 623248 h 1330996"/>
                  <a:gd name="connsiteX188" fmla="*/ 859225 w 2428717"/>
                  <a:gd name="connsiteY188" fmla="*/ 655093 h 1330996"/>
                  <a:gd name="connsiteX189" fmla="*/ 850126 w 2428717"/>
                  <a:gd name="connsiteY189" fmla="*/ 668740 h 1330996"/>
                  <a:gd name="connsiteX190" fmla="*/ 845577 w 2428717"/>
                  <a:gd name="connsiteY190" fmla="*/ 682388 h 1330996"/>
                  <a:gd name="connsiteX191" fmla="*/ 831929 w 2428717"/>
                  <a:gd name="connsiteY191" fmla="*/ 691487 h 1330996"/>
                  <a:gd name="connsiteX192" fmla="*/ 809183 w 2428717"/>
                  <a:gd name="connsiteY192" fmla="*/ 714233 h 1330996"/>
                  <a:gd name="connsiteX193" fmla="*/ 795535 w 2428717"/>
                  <a:gd name="connsiteY193" fmla="*/ 732430 h 1330996"/>
                  <a:gd name="connsiteX194" fmla="*/ 781887 w 2428717"/>
                  <a:gd name="connsiteY194" fmla="*/ 746078 h 1330996"/>
                  <a:gd name="connsiteX195" fmla="*/ 754592 w 2428717"/>
                  <a:gd name="connsiteY195" fmla="*/ 787021 h 1330996"/>
                  <a:gd name="connsiteX196" fmla="*/ 745493 w 2428717"/>
                  <a:gd name="connsiteY196" fmla="*/ 800669 h 1330996"/>
                  <a:gd name="connsiteX197" fmla="*/ 736395 w 2428717"/>
                  <a:gd name="connsiteY197" fmla="*/ 827964 h 1330996"/>
                  <a:gd name="connsiteX198" fmla="*/ 690902 w 2428717"/>
                  <a:gd name="connsiteY198" fmla="*/ 882555 h 1330996"/>
                  <a:gd name="connsiteX199" fmla="*/ 677254 w 2428717"/>
                  <a:gd name="connsiteY199" fmla="*/ 891654 h 1330996"/>
                  <a:gd name="connsiteX200" fmla="*/ 649959 w 2428717"/>
                  <a:gd name="connsiteY200" fmla="*/ 900752 h 1330996"/>
                  <a:gd name="connsiteX201" fmla="*/ 595368 w 2428717"/>
                  <a:gd name="connsiteY201" fmla="*/ 896203 h 1330996"/>
                  <a:gd name="connsiteX202" fmla="*/ 581720 w 2428717"/>
                  <a:gd name="connsiteY202" fmla="*/ 891654 h 1330996"/>
                  <a:gd name="connsiteX203" fmla="*/ 586269 w 2428717"/>
                  <a:gd name="connsiteY203" fmla="*/ 868908 h 1330996"/>
                  <a:gd name="connsiteX204" fmla="*/ 577171 w 2428717"/>
                  <a:gd name="connsiteY204" fmla="*/ 928048 h 1330996"/>
                  <a:gd name="connsiteX205" fmla="*/ 568072 w 2428717"/>
                  <a:gd name="connsiteY205" fmla="*/ 941696 h 1330996"/>
                  <a:gd name="connsiteX206" fmla="*/ 563523 w 2428717"/>
                  <a:gd name="connsiteY206" fmla="*/ 955343 h 1330996"/>
                  <a:gd name="connsiteX207" fmla="*/ 549875 w 2428717"/>
                  <a:gd name="connsiteY207" fmla="*/ 964442 h 1330996"/>
                  <a:gd name="connsiteX208" fmla="*/ 522580 w 2428717"/>
                  <a:gd name="connsiteY208" fmla="*/ 982639 h 1330996"/>
                  <a:gd name="connsiteX209" fmla="*/ 508932 w 2428717"/>
                  <a:gd name="connsiteY209" fmla="*/ 973540 h 1330996"/>
                  <a:gd name="connsiteX210" fmla="*/ 481637 w 2428717"/>
                  <a:gd name="connsiteY210" fmla="*/ 959893 h 1330996"/>
                  <a:gd name="connsiteX211" fmla="*/ 463439 w 2428717"/>
                  <a:gd name="connsiteY211" fmla="*/ 964442 h 1330996"/>
                  <a:gd name="connsiteX212" fmla="*/ 454341 w 2428717"/>
                  <a:gd name="connsiteY212" fmla="*/ 978090 h 1330996"/>
                  <a:gd name="connsiteX213" fmla="*/ 440693 w 2428717"/>
                  <a:gd name="connsiteY213" fmla="*/ 996287 h 1330996"/>
                  <a:gd name="connsiteX214" fmla="*/ 404299 w 2428717"/>
                  <a:gd name="connsiteY214" fmla="*/ 1023582 h 1330996"/>
                  <a:gd name="connsiteX215" fmla="*/ 390651 w 2428717"/>
                  <a:gd name="connsiteY215" fmla="*/ 1037230 h 1330996"/>
                  <a:gd name="connsiteX216" fmla="*/ 377004 w 2428717"/>
                  <a:gd name="connsiteY216" fmla="*/ 1041779 h 1330996"/>
                  <a:gd name="connsiteX217" fmla="*/ 349708 w 2428717"/>
                  <a:gd name="connsiteY217" fmla="*/ 1059976 h 1330996"/>
                  <a:gd name="connsiteX218" fmla="*/ 322413 w 2428717"/>
                  <a:gd name="connsiteY218" fmla="*/ 1078173 h 1330996"/>
                  <a:gd name="connsiteX219" fmla="*/ 295117 w 2428717"/>
                  <a:gd name="connsiteY219" fmla="*/ 1100919 h 1330996"/>
                  <a:gd name="connsiteX220" fmla="*/ 286019 w 2428717"/>
                  <a:gd name="connsiteY220" fmla="*/ 1114567 h 1330996"/>
                  <a:gd name="connsiteX221" fmla="*/ 258723 w 2428717"/>
                  <a:gd name="connsiteY221" fmla="*/ 1137313 h 1330996"/>
                  <a:gd name="connsiteX222" fmla="*/ 240526 w 2428717"/>
                  <a:gd name="connsiteY222" fmla="*/ 1164609 h 1330996"/>
                  <a:gd name="connsiteX223" fmla="*/ 231428 w 2428717"/>
                  <a:gd name="connsiteY223" fmla="*/ 1178257 h 1330996"/>
                  <a:gd name="connsiteX224" fmla="*/ 217780 w 2428717"/>
                  <a:gd name="connsiteY224" fmla="*/ 1182806 h 1330996"/>
                  <a:gd name="connsiteX225" fmla="*/ 208681 w 2428717"/>
                  <a:gd name="connsiteY225" fmla="*/ 1196454 h 1330996"/>
                  <a:gd name="connsiteX226" fmla="*/ 181386 w 2428717"/>
                  <a:gd name="connsiteY226" fmla="*/ 1205552 h 1330996"/>
                  <a:gd name="connsiteX227" fmla="*/ 167738 w 2428717"/>
                  <a:gd name="connsiteY227" fmla="*/ 1210102 h 1330996"/>
                  <a:gd name="connsiteX228" fmla="*/ 135893 w 2428717"/>
                  <a:gd name="connsiteY228" fmla="*/ 1219200 h 1330996"/>
                  <a:gd name="connsiteX229" fmla="*/ 108598 w 2428717"/>
                  <a:gd name="connsiteY229" fmla="*/ 1241946 h 1330996"/>
                  <a:gd name="connsiteX230" fmla="*/ 85851 w 2428717"/>
                  <a:gd name="connsiteY230" fmla="*/ 1246496 h 1330996"/>
                  <a:gd name="connsiteX231" fmla="*/ 72204 w 2428717"/>
                  <a:gd name="connsiteY231" fmla="*/ 1251045 h 1330996"/>
                  <a:gd name="connsiteX232" fmla="*/ 22162 w 2428717"/>
                  <a:gd name="connsiteY232" fmla="*/ 1264693 h 1330996"/>
                  <a:gd name="connsiteX233" fmla="*/ 8514 w 2428717"/>
                  <a:gd name="connsiteY233" fmla="*/ 1260143 h 1330996"/>
                  <a:gd name="connsiteX234" fmla="*/ 3965 w 2428717"/>
                  <a:gd name="connsiteY23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45242 w 2428717"/>
                  <a:gd name="connsiteY18" fmla="*/ 1091821 h 1330996"/>
                  <a:gd name="connsiteX19" fmla="*/ 522580 w 2428717"/>
                  <a:gd name="connsiteY19" fmla="*/ 1082722 h 1330996"/>
                  <a:gd name="connsiteX20" fmla="*/ 572622 w 2428717"/>
                  <a:gd name="connsiteY20" fmla="*/ 1073624 h 1330996"/>
                  <a:gd name="connsiteX21" fmla="*/ 595368 w 2428717"/>
                  <a:gd name="connsiteY21" fmla="*/ 1096370 h 1330996"/>
                  <a:gd name="connsiteX22" fmla="*/ 609016 w 2428717"/>
                  <a:gd name="connsiteY22" fmla="*/ 1087272 h 1330996"/>
                  <a:gd name="connsiteX23" fmla="*/ 613565 w 2428717"/>
                  <a:gd name="connsiteY23" fmla="*/ 1032681 h 1330996"/>
                  <a:gd name="connsiteX24" fmla="*/ 690902 w 2428717"/>
                  <a:gd name="connsiteY24" fmla="*/ 1028131 h 1330996"/>
                  <a:gd name="connsiteX25" fmla="*/ 718198 w 2428717"/>
                  <a:gd name="connsiteY25" fmla="*/ 1019033 h 1330996"/>
                  <a:gd name="connsiteX26" fmla="*/ 731845 w 2428717"/>
                  <a:gd name="connsiteY26" fmla="*/ 1005385 h 1330996"/>
                  <a:gd name="connsiteX27" fmla="*/ 772789 w 2428717"/>
                  <a:gd name="connsiteY27" fmla="*/ 982639 h 1330996"/>
                  <a:gd name="connsiteX28" fmla="*/ 795535 w 2428717"/>
                  <a:gd name="connsiteY28" fmla="*/ 978090 h 1330996"/>
                  <a:gd name="connsiteX29" fmla="*/ 822831 w 2428717"/>
                  <a:gd name="connsiteY29" fmla="*/ 968991 h 1330996"/>
                  <a:gd name="connsiteX30" fmla="*/ 850126 w 2428717"/>
                  <a:gd name="connsiteY30" fmla="*/ 941696 h 1330996"/>
                  <a:gd name="connsiteX31" fmla="*/ 877422 w 2428717"/>
                  <a:gd name="connsiteY31" fmla="*/ 928048 h 1330996"/>
                  <a:gd name="connsiteX32" fmla="*/ 891069 w 2428717"/>
                  <a:gd name="connsiteY32" fmla="*/ 923499 h 1330996"/>
                  <a:gd name="connsiteX33" fmla="*/ 904717 w 2428717"/>
                  <a:gd name="connsiteY33" fmla="*/ 914400 h 1330996"/>
                  <a:gd name="connsiteX34" fmla="*/ 922914 w 2428717"/>
                  <a:gd name="connsiteY34" fmla="*/ 909851 h 1330996"/>
                  <a:gd name="connsiteX35" fmla="*/ 927463 w 2428717"/>
                  <a:gd name="connsiteY35" fmla="*/ 896203 h 1330996"/>
                  <a:gd name="connsiteX36" fmla="*/ 941111 w 2428717"/>
                  <a:gd name="connsiteY36" fmla="*/ 887105 h 1330996"/>
                  <a:gd name="connsiteX37" fmla="*/ 954759 w 2428717"/>
                  <a:gd name="connsiteY37" fmla="*/ 873457 h 1330996"/>
                  <a:gd name="connsiteX38" fmla="*/ 982054 w 2428717"/>
                  <a:gd name="connsiteY38" fmla="*/ 855260 h 1330996"/>
                  <a:gd name="connsiteX39" fmla="*/ 986604 w 2428717"/>
                  <a:gd name="connsiteY39" fmla="*/ 841612 h 1330996"/>
                  <a:gd name="connsiteX40" fmla="*/ 1000251 w 2428717"/>
                  <a:gd name="connsiteY40" fmla="*/ 837063 h 1330996"/>
                  <a:gd name="connsiteX41" fmla="*/ 1013899 w 2428717"/>
                  <a:gd name="connsiteY41" fmla="*/ 827964 h 1330996"/>
                  <a:gd name="connsiteX42" fmla="*/ 1045744 w 2428717"/>
                  <a:gd name="connsiteY42" fmla="*/ 800669 h 1330996"/>
                  <a:gd name="connsiteX43" fmla="*/ 1059392 w 2428717"/>
                  <a:gd name="connsiteY43" fmla="*/ 791570 h 1330996"/>
                  <a:gd name="connsiteX44" fmla="*/ 1082138 w 2428717"/>
                  <a:gd name="connsiteY44" fmla="*/ 768824 h 1330996"/>
                  <a:gd name="connsiteX45" fmla="*/ 1123081 w 2428717"/>
                  <a:gd name="connsiteY45" fmla="*/ 736979 h 1330996"/>
                  <a:gd name="connsiteX46" fmla="*/ 1136729 w 2428717"/>
                  <a:gd name="connsiteY46" fmla="*/ 727881 h 1330996"/>
                  <a:gd name="connsiteX47" fmla="*/ 1150377 w 2428717"/>
                  <a:gd name="connsiteY47" fmla="*/ 718782 h 1330996"/>
                  <a:gd name="connsiteX48" fmla="*/ 1168574 w 2428717"/>
                  <a:gd name="connsiteY48" fmla="*/ 691487 h 1330996"/>
                  <a:gd name="connsiteX49" fmla="*/ 1191320 w 2428717"/>
                  <a:gd name="connsiteY49" fmla="*/ 668740 h 1330996"/>
                  <a:gd name="connsiteX50" fmla="*/ 1214066 w 2428717"/>
                  <a:gd name="connsiteY50" fmla="*/ 645994 h 1330996"/>
                  <a:gd name="connsiteX51" fmla="*/ 1223165 w 2428717"/>
                  <a:gd name="connsiteY51" fmla="*/ 632346 h 1330996"/>
                  <a:gd name="connsiteX52" fmla="*/ 1227714 w 2428717"/>
                  <a:gd name="connsiteY52" fmla="*/ 618699 h 1330996"/>
                  <a:gd name="connsiteX53" fmla="*/ 1250460 w 2428717"/>
                  <a:gd name="connsiteY53" fmla="*/ 591403 h 1330996"/>
                  <a:gd name="connsiteX54" fmla="*/ 1259559 w 2428717"/>
                  <a:gd name="connsiteY54" fmla="*/ 564108 h 1330996"/>
                  <a:gd name="connsiteX55" fmla="*/ 1264108 w 2428717"/>
                  <a:gd name="connsiteY55" fmla="*/ 550460 h 1330996"/>
                  <a:gd name="connsiteX56" fmla="*/ 1282305 w 2428717"/>
                  <a:gd name="connsiteY56" fmla="*/ 523164 h 1330996"/>
                  <a:gd name="connsiteX57" fmla="*/ 1295953 w 2428717"/>
                  <a:gd name="connsiteY57" fmla="*/ 482221 h 1330996"/>
                  <a:gd name="connsiteX58" fmla="*/ 1300502 w 2428717"/>
                  <a:gd name="connsiteY58" fmla="*/ 468573 h 1330996"/>
                  <a:gd name="connsiteX59" fmla="*/ 1309601 w 2428717"/>
                  <a:gd name="connsiteY59" fmla="*/ 427630 h 1330996"/>
                  <a:gd name="connsiteX60" fmla="*/ 1314150 w 2428717"/>
                  <a:gd name="connsiteY60" fmla="*/ 395785 h 1330996"/>
                  <a:gd name="connsiteX61" fmla="*/ 1336896 w 2428717"/>
                  <a:gd name="connsiteY61" fmla="*/ 368490 h 1330996"/>
                  <a:gd name="connsiteX62" fmla="*/ 1345995 w 2428717"/>
                  <a:gd name="connsiteY62" fmla="*/ 295702 h 1330996"/>
                  <a:gd name="connsiteX63" fmla="*/ 1350544 w 2428717"/>
                  <a:gd name="connsiteY63" fmla="*/ 268406 h 1330996"/>
                  <a:gd name="connsiteX64" fmla="*/ 1359642 w 2428717"/>
                  <a:gd name="connsiteY64" fmla="*/ 241110 h 1330996"/>
                  <a:gd name="connsiteX65" fmla="*/ 1414234 w 2428717"/>
                  <a:gd name="connsiteY65" fmla="*/ 204716 h 1330996"/>
                  <a:gd name="connsiteX66" fmla="*/ 1427881 w 2428717"/>
                  <a:gd name="connsiteY66" fmla="*/ 200167 h 1330996"/>
                  <a:gd name="connsiteX67" fmla="*/ 1441529 w 2428717"/>
                  <a:gd name="connsiteY67" fmla="*/ 195618 h 1330996"/>
                  <a:gd name="connsiteX68" fmla="*/ 1473374 w 2428717"/>
                  <a:gd name="connsiteY68" fmla="*/ 181970 h 1330996"/>
                  <a:gd name="connsiteX69" fmla="*/ 1500669 w 2428717"/>
                  <a:gd name="connsiteY69" fmla="*/ 172872 h 1330996"/>
                  <a:gd name="connsiteX70" fmla="*/ 1578007 w 2428717"/>
                  <a:gd name="connsiteY70" fmla="*/ 163773 h 1330996"/>
                  <a:gd name="connsiteX71" fmla="*/ 1600753 w 2428717"/>
                  <a:gd name="connsiteY71" fmla="*/ 145576 h 1330996"/>
                  <a:gd name="connsiteX72" fmla="*/ 1614401 w 2428717"/>
                  <a:gd name="connsiteY72" fmla="*/ 141027 h 1330996"/>
                  <a:gd name="connsiteX73" fmla="*/ 1641696 w 2428717"/>
                  <a:gd name="connsiteY73" fmla="*/ 145576 h 1330996"/>
                  <a:gd name="connsiteX74" fmla="*/ 1655344 w 2428717"/>
                  <a:gd name="connsiteY74" fmla="*/ 154675 h 1330996"/>
                  <a:gd name="connsiteX75" fmla="*/ 1828216 w 2428717"/>
                  <a:gd name="connsiteY75" fmla="*/ 150125 h 1330996"/>
                  <a:gd name="connsiteX76" fmla="*/ 1841863 w 2428717"/>
                  <a:gd name="connsiteY76" fmla="*/ 159224 h 1330996"/>
                  <a:gd name="connsiteX77" fmla="*/ 1855511 w 2428717"/>
                  <a:gd name="connsiteY77" fmla="*/ 172872 h 1330996"/>
                  <a:gd name="connsiteX78" fmla="*/ 1969242 w 2428717"/>
                  <a:gd name="connsiteY78" fmla="*/ 186519 h 1330996"/>
                  <a:gd name="connsiteX79" fmla="*/ 2001087 w 2428717"/>
                  <a:gd name="connsiteY79" fmla="*/ 191069 h 1330996"/>
                  <a:gd name="connsiteX80" fmla="*/ 2051129 w 2428717"/>
                  <a:gd name="connsiteY80" fmla="*/ 195618 h 1330996"/>
                  <a:gd name="connsiteX81" fmla="*/ 2060228 w 2428717"/>
                  <a:gd name="connsiteY81" fmla="*/ 209266 h 1330996"/>
                  <a:gd name="connsiteX82" fmla="*/ 2087523 w 2428717"/>
                  <a:gd name="connsiteY82" fmla="*/ 213815 h 1330996"/>
                  <a:gd name="connsiteX83" fmla="*/ 2105720 w 2428717"/>
                  <a:gd name="connsiteY83" fmla="*/ 236561 h 1330996"/>
                  <a:gd name="connsiteX84" fmla="*/ 2119368 w 2428717"/>
                  <a:gd name="connsiteY84" fmla="*/ 245660 h 1330996"/>
                  <a:gd name="connsiteX85" fmla="*/ 2133016 w 2428717"/>
                  <a:gd name="connsiteY85" fmla="*/ 259308 h 1330996"/>
                  <a:gd name="connsiteX86" fmla="*/ 2142114 w 2428717"/>
                  <a:gd name="connsiteY86" fmla="*/ 272955 h 1330996"/>
                  <a:gd name="connsiteX87" fmla="*/ 2160311 w 2428717"/>
                  <a:gd name="connsiteY87" fmla="*/ 291152 h 1330996"/>
                  <a:gd name="connsiteX88" fmla="*/ 2169410 w 2428717"/>
                  <a:gd name="connsiteY88" fmla="*/ 304800 h 1330996"/>
                  <a:gd name="connsiteX89" fmla="*/ 2210353 w 2428717"/>
                  <a:gd name="connsiteY89" fmla="*/ 341194 h 1330996"/>
                  <a:gd name="connsiteX90" fmla="*/ 2224001 w 2428717"/>
                  <a:gd name="connsiteY90" fmla="*/ 345743 h 1330996"/>
                  <a:gd name="connsiteX91" fmla="*/ 2255845 w 2428717"/>
                  <a:gd name="connsiteY91" fmla="*/ 363940 h 1330996"/>
                  <a:gd name="connsiteX92" fmla="*/ 2283141 w 2428717"/>
                  <a:gd name="connsiteY92" fmla="*/ 373039 h 1330996"/>
                  <a:gd name="connsiteX93" fmla="*/ 2314986 w 2428717"/>
                  <a:gd name="connsiteY93" fmla="*/ 377588 h 1330996"/>
                  <a:gd name="connsiteX94" fmla="*/ 2337732 w 2428717"/>
                  <a:gd name="connsiteY94" fmla="*/ 395785 h 1330996"/>
                  <a:gd name="connsiteX95" fmla="*/ 2365028 w 2428717"/>
                  <a:gd name="connsiteY95" fmla="*/ 413982 h 1330996"/>
                  <a:gd name="connsiteX96" fmla="*/ 2378675 w 2428717"/>
                  <a:gd name="connsiteY96" fmla="*/ 400334 h 1330996"/>
                  <a:gd name="connsiteX97" fmla="*/ 2396872 w 2428717"/>
                  <a:gd name="connsiteY97" fmla="*/ 373039 h 1330996"/>
                  <a:gd name="connsiteX98" fmla="*/ 2424168 w 2428717"/>
                  <a:gd name="connsiteY98" fmla="*/ 368490 h 1330996"/>
                  <a:gd name="connsiteX99" fmla="*/ 2428717 w 2428717"/>
                  <a:gd name="connsiteY99" fmla="*/ 354842 h 1330996"/>
                  <a:gd name="connsiteX100" fmla="*/ 2424168 w 2428717"/>
                  <a:gd name="connsiteY100" fmla="*/ 327546 h 1330996"/>
                  <a:gd name="connsiteX101" fmla="*/ 2410520 w 2428717"/>
                  <a:gd name="connsiteY101" fmla="*/ 322997 h 1330996"/>
                  <a:gd name="connsiteX102" fmla="*/ 2392323 w 2428717"/>
                  <a:gd name="connsiteY102" fmla="*/ 318448 h 1330996"/>
                  <a:gd name="connsiteX103" fmla="*/ 2378675 w 2428717"/>
                  <a:gd name="connsiteY103" fmla="*/ 309349 h 1330996"/>
                  <a:gd name="connsiteX104" fmla="*/ 2374126 w 2428717"/>
                  <a:gd name="connsiteY104" fmla="*/ 295702 h 1330996"/>
                  <a:gd name="connsiteX105" fmla="*/ 2365028 w 2428717"/>
                  <a:gd name="connsiteY105" fmla="*/ 282054 h 1330996"/>
                  <a:gd name="connsiteX106" fmla="*/ 2360478 w 2428717"/>
                  <a:gd name="connsiteY106" fmla="*/ 268406 h 1330996"/>
                  <a:gd name="connsiteX107" fmla="*/ 2346831 w 2428717"/>
                  <a:gd name="connsiteY107" fmla="*/ 263857 h 1330996"/>
                  <a:gd name="connsiteX108" fmla="*/ 2333183 w 2428717"/>
                  <a:gd name="connsiteY108" fmla="*/ 245660 h 1330996"/>
                  <a:gd name="connsiteX109" fmla="*/ 2305887 w 2428717"/>
                  <a:gd name="connsiteY109" fmla="*/ 232012 h 1330996"/>
                  <a:gd name="connsiteX110" fmla="*/ 2283141 w 2428717"/>
                  <a:gd name="connsiteY110" fmla="*/ 236561 h 1330996"/>
                  <a:gd name="connsiteX111" fmla="*/ 2255845 w 2428717"/>
                  <a:gd name="connsiteY111" fmla="*/ 245660 h 1330996"/>
                  <a:gd name="connsiteX112" fmla="*/ 2214902 w 2428717"/>
                  <a:gd name="connsiteY112" fmla="*/ 241110 h 1330996"/>
                  <a:gd name="connsiteX113" fmla="*/ 2187607 w 2428717"/>
                  <a:gd name="connsiteY113" fmla="*/ 218364 h 1330996"/>
                  <a:gd name="connsiteX114" fmla="*/ 2173959 w 2428717"/>
                  <a:gd name="connsiteY114" fmla="*/ 209266 h 1330996"/>
                  <a:gd name="connsiteX115" fmla="*/ 2164860 w 2428717"/>
                  <a:gd name="connsiteY115" fmla="*/ 195618 h 1330996"/>
                  <a:gd name="connsiteX116" fmla="*/ 2151213 w 2428717"/>
                  <a:gd name="connsiteY116" fmla="*/ 168322 h 1330996"/>
                  <a:gd name="connsiteX117" fmla="*/ 2110269 w 2428717"/>
                  <a:gd name="connsiteY117" fmla="*/ 154675 h 1330996"/>
                  <a:gd name="connsiteX118" fmla="*/ 2082974 w 2428717"/>
                  <a:gd name="connsiteY118" fmla="*/ 141027 h 1330996"/>
                  <a:gd name="connsiteX119" fmla="*/ 2064777 w 2428717"/>
                  <a:gd name="connsiteY119" fmla="*/ 136478 h 1330996"/>
                  <a:gd name="connsiteX120" fmla="*/ 1991989 w 2428717"/>
                  <a:gd name="connsiteY120" fmla="*/ 131928 h 1330996"/>
                  <a:gd name="connsiteX121" fmla="*/ 1964693 w 2428717"/>
                  <a:gd name="connsiteY121" fmla="*/ 118281 h 1330996"/>
                  <a:gd name="connsiteX122" fmla="*/ 1951045 w 2428717"/>
                  <a:gd name="connsiteY122" fmla="*/ 104633 h 1330996"/>
                  <a:gd name="connsiteX123" fmla="*/ 1923750 w 2428717"/>
                  <a:gd name="connsiteY123" fmla="*/ 90985 h 1330996"/>
                  <a:gd name="connsiteX124" fmla="*/ 1910102 w 2428717"/>
                  <a:gd name="connsiteY124" fmla="*/ 81887 h 1330996"/>
                  <a:gd name="connsiteX125" fmla="*/ 1841863 w 2428717"/>
                  <a:gd name="connsiteY125" fmla="*/ 72788 h 1330996"/>
                  <a:gd name="connsiteX126" fmla="*/ 1814568 w 2428717"/>
                  <a:gd name="connsiteY126" fmla="*/ 63690 h 1330996"/>
                  <a:gd name="connsiteX127" fmla="*/ 1796371 w 2428717"/>
                  <a:gd name="connsiteY127" fmla="*/ 59140 h 1330996"/>
                  <a:gd name="connsiteX128" fmla="*/ 1769075 w 2428717"/>
                  <a:gd name="connsiteY128" fmla="*/ 50042 h 1330996"/>
                  <a:gd name="connsiteX129" fmla="*/ 1755428 w 2428717"/>
                  <a:gd name="connsiteY129" fmla="*/ 40943 h 1330996"/>
                  <a:gd name="connsiteX130" fmla="*/ 1737231 w 2428717"/>
                  <a:gd name="connsiteY130" fmla="*/ 0 h 1330996"/>
                  <a:gd name="connsiteX131" fmla="*/ 1728132 w 2428717"/>
                  <a:gd name="connsiteY131" fmla="*/ 13648 h 1330996"/>
                  <a:gd name="connsiteX132" fmla="*/ 1723583 w 2428717"/>
                  <a:gd name="connsiteY132" fmla="*/ 50042 h 1330996"/>
                  <a:gd name="connsiteX133" fmla="*/ 1691738 w 2428717"/>
                  <a:gd name="connsiteY133" fmla="*/ 54591 h 1330996"/>
                  <a:gd name="connsiteX134" fmla="*/ 1659893 w 2428717"/>
                  <a:gd name="connsiteY134" fmla="*/ 63690 h 1330996"/>
                  <a:gd name="connsiteX135" fmla="*/ 1641696 w 2428717"/>
                  <a:gd name="connsiteY135" fmla="*/ 72788 h 1330996"/>
                  <a:gd name="connsiteX136" fmla="*/ 1628048 w 2428717"/>
                  <a:gd name="connsiteY136" fmla="*/ 68239 h 1330996"/>
                  <a:gd name="connsiteX137" fmla="*/ 1623499 w 2428717"/>
                  <a:gd name="connsiteY137" fmla="*/ 54591 h 1330996"/>
                  <a:gd name="connsiteX138" fmla="*/ 1614401 w 2428717"/>
                  <a:gd name="connsiteY138" fmla="*/ 68239 h 1330996"/>
                  <a:gd name="connsiteX139" fmla="*/ 1600753 w 2428717"/>
                  <a:gd name="connsiteY139" fmla="*/ 77337 h 1330996"/>
                  <a:gd name="connsiteX140" fmla="*/ 1555260 w 2428717"/>
                  <a:gd name="connsiteY140" fmla="*/ 81887 h 1330996"/>
                  <a:gd name="connsiteX141" fmla="*/ 1527965 w 2428717"/>
                  <a:gd name="connsiteY141" fmla="*/ 90985 h 1330996"/>
                  <a:gd name="connsiteX142" fmla="*/ 1509768 w 2428717"/>
                  <a:gd name="connsiteY142" fmla="*/ 100084 h 1330996"/>
                  <a:gd name="connsiteX143" fmla="*/ 1487022 w 2428717"/>
                  <a:gd name="connsiteY143" fmla="*/ 104633 h 1330996"/>
                  <a:gd name="connsiteX144" fmla="*/ 1473374 w 2428717"/>
                  <a:gd name="connsiteY144" fmla="*/ 109182 h 1330996"/>
                  <a:gd name="connsiteX145" fmla="*/ 1364192 w 2428717"/>
                  <a:gd name="connsiteY145" fmla="*/ 113731 h 1330996"/>
                  <a:gd name="connsiteX146" fmla="*/ 1350544 w 2428717"/>
                  <a:gd name="connsiteY146" fmla="*/ 122830 h 1330996"/>
                  <a:gd name="connsiteX147" fmla="*/ 1332347 w 2428717"/>
                  <a:gd name="connsiteY147" fmla="*/ 150125 h 1330996"/>
                  <a:gd name="connsiteX148" fmla="*/ 1318699 w 2428717"/>
                  <a:gd name="connsiteY148" fmla="*/ 163773 h 1330996"/>
                  <a:gd name="connsiteX149" fmla="*/ 1309601 w 2428717"/>
                  <a:gd name="connsiteY149" fmla="*/ 191069 h 1330996"/>
                  <a:gd name="connsiteX150" fmla="*/ 1295953 w 2428717"/>
                  <a:gd name="connsiteY150" fmla="*/ 204716 h 1330996"/>
                  <a:gd name="connsiteX151" fmla="*/ 1282305 w 2428717"/>
                  <a:gd name="connsiteY151" fmla="*/ 209266 h 1330996"/>
                  <a:gd name="connsiteX152" fmla="*/ 1209517 w 2428717"/>
                  <a:gd name="connsiteY152" fmla="*/ 213815 h 1330996"/>
                  <a:gd name="connsiteX153" fmla="*/ 1204968 w 2428717"/>
                  <a:gd name="connsiteY153" fmla="*/ 227463 h 1330996"/>
                  <a:gd name="connsiteX154" fmla="*/ 1186771 w 2428717"/>
                  <a:gd name="connsiteY154" fmla="*/ 254758 h 1330996"/>
                  <a:gd name="connsiteX155" fmla="*/ 1177672 w 2428717"/>
                  <a:gd name="connsiteY155" fmla="*/ 282054 h 1330996"/>
                  <a:gd name="connsiteX156" fmla="*/ 1173123 w 2428717"/>
                  <a:gd name="connsiteY156" fmla="*/ 295702 h 1330996"/>
                  <a:gd name="connsiteX157" fmla="*/ 1145828 w 2428717"/>
                  <a:gd name="connsiteY157" fmla="*/ 313899 h 1330996"/>
                  <a:gd name="connsiteX158" fmla="*/ 1132180 w 2428717"/>
                  <a:gd name="connsiteY158" fmla="*/ 327546 h 1330996"/>
                  <a:gd name="connsiteX159" fmla="*/ 1104884 w 2428717"/>
                  <a:gd name="connsiteY159" fmla="*/ 336645 h 1330996"/>
                  <a:gd name="connsiteX160" fmla="*/ 1095786 w 2428717"/>
                  <a:gd name="connsiteY160" fmla="*/ 322997 h 1330996"/>
                  <a:gd name="connsiteX161" fmla="*/ 1100335 w 2428717"/>
                  <a:gd name="connsiteY161" fmla="*/ 291152 h 1330996"/>
                  <a:gd name="connsiteX162" fmla="*/ 1086687 w 2428717"/>
                  <a:gd name="connsiteY162" fmla="*/ 304800 h 1330996"/>
                  <a:gd name="connsiteX163" fmla="*/ 1073039 w 2428717"/>
                  <a:gd name="connsiteY163" fmla="*/ 309349 h 1330996"/>
                  <a:gd name="connsiteX164" fmla="*/ 1059392 w 2428717"/>
                  <a:gd name="connsiteY164" fmla="*/ 300251 h 1330996"/>
                  <a:gd name="connsiteX165" fmla="*/ 1050293 w 2428717"/>
                  <a:gd name="connsiteY165" fmla="*/ 286603 h 1330996"/>
                  <a:gd name="connsiteX166" fmla="*/ 1036645 w 2428717"/>
                  <a:gd name="connsiteY166" fmla="*/ 282054 h 1330996"/>
                  <a:gd name="connsiteX167" fmla="*/ 1009350 w 2428717"/>
                  <a:gd name="connsiteY167" fmla="*/ 291152 h 1330996"/>
                  <a:gd name="connsiteX168" fmla="*/ 995702 w 2428717"/>
                  <a:gd name="connsiteY168" fmla="*/ 295702 h 1330996"/>
                  <a:gd name="connsiteX169" fmla="*/ 982054 w 2428717"/>
                  <a:gd name="connsiteY169" fmla="*/ 304800 h 1330996"/>
                  <a:gd name="connsiteX170" fmla="*/ 968407 w 2428717"/>
                  <a:gd name="connsiteY170" fmla="*/ 350293 h 1330996"/>
                  <a:gd name="connsiteX171" fmla="*/ 959308 w 2428717"/>
                  <a:gd name="connsiteY171" fmla="*/ 363940 h 1330996"/>
                  <a:gd name="connsiteX172" fmla="*/ 963857 w 2428717"/>
                  <a:gd name="connsiteY172" fmla="*/ 377588 h 1330996"/>
                  <a:gd name="connsiteX173" fmla="*/ 977505 w 2428717"/>
                  <a:gd name="connsiteY173" fmla="*/ 382137 h 1330996"/>
                  <a:gd name="connsiteX174" fmla="*/ 991153 w 2428717"/>
                  <a:gd name="connsiteY174" fmla="*/ 391236 h 1330996"/>
                  <a:gd name="connsiteX175" fmla="*/ 1000251 w 2428717"/>
                  <a:gd name="connsiteY175" fmla="*/ 404884 h 1330996"/>
                  <a:gd name="connsiteX176" fmla="*/ 1013899 w 2428717"/>
                  <a:gd name="connsiteY176" fmla="*/ 418531 h 1330996"/>
                  <a:gd name="connsiteX177" fmla="*/ 1009350 w 2428717"/>
                  <a:gd name="connsiteY177" fmla="*/ 441278 h 1330996"/>
                  <a:gd name="connsiteX178" fmla="*/ 986604 w 2428717"/>
                  <a:gd name="connsiteY178" fmla="*/ 486770 h 1330996"/>
                  <a:gd name="connsiteX179" fmla="*/ 968407 w 2428717"/>
                  <a:gd name="connsiteY179" fmla="*/ 518615 h 1330996"/>
                  <a:gd name="connsiteX180" fmla="*/ 954759 w 2428717"/>
                  <a:gd name="connsiteY180" fmla="*/ 523164 h 1330996"/>
                  <a:gd name="connsiteX181" fmla="*/ 945660 w 2428717"/>
                  <a:gd name="connsiteY181" fmla="*/ 536812 h 1330996"/>
                  <a:gd name="connsiteX182" fmla="*/ 932013 w 2428717"/>
                  <a:gd name="connsiteY182" fmla="*/ 545910 h 1330996"/>
                  <a:gd name="connsiteX183" fmla="*/ 913816 w 2428717"/>
                  <a:gd name="connsiteY183" fmla="*/ 568657 h 1330996"/>
                  <a:gd name="connsiteX184" fmla="*/ 904717 w 2428717"/>
                  <a:gd name="connsiteY184" fmla="*/ 582305 h 1330996"/>
                  <a:gd name="connsiteX185" fmla="*/ 900168 w 2428717"/>
                  <a:gd name="connsiteY185" fmla="*/ 595952 h 1330996"/>
                  <a:gd name="connsiteX186" fmla="*/ 881971 w 2428717"/>
                  <a:gd name="connsiteY186" fmla="*/ 623248 h 1330996"/>
                  <a:gd name="connsiteX187" fmla="*/ 859225 w 2428717"/>
                  <a:gd name="connsiteY187" fmla="*/ 655093 h 1330996"/>
                  <a:gd name="connsiteX188" fmla="*/ 850126 w 2428717"/>
                  <a:gd name="connsiteY188" fmla="*/ 668740 h 1330996"/>
                  <a:gd name="connsiteX189" fmla="*/ 845577 w 2428717"/>
                  <a:gd name="connsiteY189" fmla="*/ 682388 h 1330996"/>
                  <a:gd name="connsiteX190" fmla="*/ 831929 w 2428717"/>
                  <a:gd name="connsiteY190" fmla="*/ 691487 h 1330996"/>
                  <a:gd name="connsiteX191" fmla="*/ 809183 w 2428717"/>
                  <a:gd name="connsiteY191" fmla="*/ 714233 h 1330996"/>
                  <a:gd name="connsiteX192" fmla="*/ 795535 w 2428717"/>
                  <a:gd name="connsiteY192" fmla="*/ 732430 h 1330996"/>
                  <a:gd name="connsiteX193" fmla="*/ 781887 w 2428717"/>
                  <a:gd name="connsiteY193" fmla="*/ 746078 h 1330996"/>
                  <a:gd name="connsiteX194" fmla="*/ 754592 w 2428717"/>
                  <a:gd name="connsiteY194" fmla="*/ 787021 h 1330996"/>
                  <a:gd name="connsiteX195" fmla="*/ 745493 w 2428717"/>
                  <a:gd name="connsiteY195" fmla="*/ 800669 h 1330996"/>
                  <a:gd name="connsiteX196" fmla="*/ 736395 w 2428717"/>
                  <a:gd name="connsiteY196" fmla="*/ 827964 h 1330996"/>
                  <a:gd name="connsiteX197" fmla="*/ 690902 w 2428717"/>
                  <a:gd name="connsiteY197" fmla="*/ 882555 h 1330996"/>
                  <a:gd name="connsiteX198" fmla="*/ 677254 w 2428717"/>
                  <a:gd name="connsiteY198" fmla="*/ 891654 h 1330996"/>
                  <a:gd name="connsiteX199" fmla="*/ 649959 w 2428717"/>
                  <a:gd name="connsiteY199" fmla="*/ 900752 h 1330996"/>
                  <a:gd name="connsiteX200" fmla="*/ 595368 w 2428717"/>
                  <a:gd name="connsiteY200" fmla="*/ 896203 h 1330996"/>
                  <a:gd name="connsiteX201" fmla="*/ 581720 w 2428717"/>
                  <a:gd name="connsiteY201" fmla="*/ 891654 h 1330996"/>
                  <a:gd name="connsiteX202" fmla="*/ 586269 w 2428717"/>
                  <a:gd name="connsiteY202" fmla="*/ 868908 h 1330996"/>
                  <a:gd name="connsiteX203" fmla="*/ 577171 w 2428717"/>
                  <a:gd name="connsiteY203" fmla="*/ 928048 h 1330996"/>
                  <a:gd name="connsiteX204" fmla="*/ 568072 w 2428717"/>
                  <a:gd name="connsiteY204" fmla="*/ 941696 h 1330996"/>
                  <a:gd name="connsiteX205" fmla="*/ 563523 w 2428717"/>
                  <a:gd name="connsiteY205" fmla="*/ 955343 h 1330996"/>
                  <a:gd name="connsiteX206" fmla="*/ 549875 w 2428717"/>
                  <a:gd name="connsiteY206" fmla="*/ 964442 h 1330996"/>
                  <a:gd name="connsiteX207" fmla="*/ 522580 w 2428717"/>
                  <a:gd name="connsiteY207" fmla="*/ 982639 h 1330996"/>
                  <a:gd name="connsiteX208" fmla="*/ 508932 w 2428717"/>
                  <a:gd name="connsiteY208" fmla="*/ 973540 h 1330996"/>
                  <a:gd name="connsiteX209" fmla="*/ 481637 w 2428717"/>
                  <a:gd name="connsiteY209" fmla="*/ 959893 h 1330996"/>
                  <a:gd name="connsiteX210" fmla="*/ 463439 w 2428717"/>
                  <a:gd name="connsiteY210" fmla="*/ 964442 h 1330996"/>
                  <a:gd name="connsiteX211" fmla="*/ 454341 w 2428717"/>
                  <a:gd name="connsiteY211" fmla="*/ 978090 h 1330996"/>
                  <a:gd name="connsiteX212" fmla="*/ 440693 w 2428717"/>
                  <a:gd name="connsiteY212" fmla="*/ 996287 h 1330996"/>
                  <a:gd name="connsiteX213" fmla="*/ 404299 w 2428717"/>
                  <a:gd name="connsiteY213" fmla="*/ 1023582 h 1330996"/>
                  <a:gd name="connsiteX214" fmla="*/ 390651 w 2428717"/>
                  <a:gd name="connsiteY214" fmla="*/ 1037230 h 1330996"/>
                  <a:gd name="connsiteX215" fmla="*/ 377004 w 2428717"/>
                  <a:gd name="connsiteY215" fmla="*/ 1041779 h 1330996"/>
                  <a:gd name="connsiteX216" fmla="*/ 349708 w 2428717"/>
                  <a:gd name="connsiteY216" fmla="*/ 1059976 h 1330996"/>
                  <a:gd name="connsiteX217" fmla="*/ 322413 w 2428717"/>
                  <a:gd name="connsiteY217" fmla="*/ 1078173 h 1330996"/>
                  <a:gd name="connsiteX218" fmla="*/ 295117 w 2428717"/>
                  <a:gd name="connsiteY218" fmla="*/ 1100919 h 1330996"/>
                  <a:gd name="connsiteX219" fmla="*/ 286019 w 2428717"/>
                  <a:gd name="connsiteY219" fmla="*/ 1114567 h 1330996"/>
                  <a:gd name="connsiteX220" fmla="*/ 258723 w 2428717"/>
                  <a:gd name="connsiteY220" fmla="*/ 1137313 h 1330996"/>
                  <a:gd name="connsiteX221" fmla="*/ 240526 w 2428717"/>
                  <a:gd name="connsiteY221" fmla="*/ 1164609 h 1330996"/>
                  <a:gd name="connsiteX222" fmla="*/ 231428 w 2428717"/>
                  <a:gd name="connsiteY222" fmla="*/ 1178257 h 1330996"/>
                  <a:gd name="connsiteX223" fmla="*/ 217780 w 2428717"/>
                  <a:gd name="connsiteY223" fmla="*/ 1182806 h 1330996"/>
                  <a:gd name="connsiteX224" fmla="*/ 208681 w 2428717"/>
                  <a:gd name="connsiteY224" fmla="*/ 1196454 h 1330996"/>
                  <a:gd name="connsiteX225" fmla="*/ 181386 w 2428717"/>
                  <a:gd name="connsiteY225" fmla="*/ 1205552 h 1330996"/>
                  <a:gd name="connsiteX226" fmla="*/ 167738 w 2428717"/>
                  <a:gd name="connsiteY226" fmla="*/ 1210102 h 1330996"/>
                  <a:gd name="connsiteX227" fmla="*/ 135893 w 2428717"/>
                  <a:gd name="connsiteY227" fmla="*/ 1219200 h 1330996"/>
                  <a:gd name="connsiteX228" fmla="*/ 108598 w 2428717"/>
                  <a:gd name="connsiteY228" fmla="*/ 1241946 h 1330996"/>
                  <a:gd name="connsiteX229" fmla="*/ 85851 w 2428717"/>
                  <a:gd name="connsiteY229" fmla="*/ 1246496 h 1330996"/>
                  <a:gd name="connsiteX230" fmla="*/ 72204 w 2428717"/>
                  <a:gd name="connsiteY230" fmla="*/ 1251045 h 1330996"/>
                  <a:gd name="connsiteX231" fmla="*/ 22162 w 2428717"/>
                  <a:gd name="connsiteY231" fmla="*/ 1264693 h 1330996"/>
                  <a:gd name="connsiteX232" fmla="*/ 8514 w 2428717"/>
                  <a:gd name="connsiteY232" fmla="*/ 1260143 h 1330996"/>
                  <a:gd name="connsiteX233" fmla="*/ 3965 w 2428717"/>
                  <a:gd name="connsiteY233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522580 w 2428717"/>
                  <a:gd name="connsiteY18" fmla="*/ 1082722 h 1330996"/>
                  <a:gd name="connsiteX19" fmla="*/ 572622 w 2428717"/>
                  <a:gd name="connsiteY19" fmla="*/ 1073624 h 1330996"/>
                  <a:gd name="connsiteX20" fmla="*/ 595368 w 2428717"/>
                  <a:gd name="connsiteY20" fmla="*/ 1096370 h 1330996"/>
                  <a:gd name="connsiteX21" fmla="*/ 609016 w 2428717"/>
                  <a:gd name="connsiteY21" fmla="*/ 1087272 h 1330996"/>
                  <a:gd name="connsiteX22" fmla="*/ 613565 w 2428717"/>
                  <a:gd name="connsiteY22" fmla="*/ 1032681 h 1330996"/>
                  <a:gd name="connsiteX23" fmla="*/ 690902 w 2428717"/>
                  <a:gd name="connsiteY23" fmla="*/ 1028131 h 1330996"/>
                  <a:gd name="connsiteX24" fmla="*/ 718198 w 2428717"/>
                  <a:gd name="connsiteY24" fmla="*/ 1019033 h 1330996"/>
                  <a:gd name="connsiteX25" fmla="*/ 731845 w 2428717"/>
                  <a:gd name="connsiteY25" fmla="*/ 1005385 h 1330996"/>
                  <a:gd name="connsiteX26" fmla="*/ 772789 w 2428717"/>
                  <a:gd name="connsiteY26" fmla="*/ 982639 h 1330996"/>
                  <a:gd name="connsiteX27" fmla="*/ 795535 w 2428717"/>
                  <a:gd name="connsiteY27" fmla="*/ 978090 h 1330996"/>
                  <a:gd name="connsiteX28" fmla="*/ 822831 w 2428717"/>
                  <a:gd name="connsiteY28" fmla="*/ 968991 h 1330996"/>
                  <a:gd name="connsiteX29" fmla="*/ 850126 w 2428717"/>
                  <a:gd name="connsiteY29" fmla="*/ 941696 h 1330996"/>
                  <a:gd name="connsiteX30" fmla="*/ 877422 w 2428717"/>
                  <a:gd name="connsiteY30" fmla="*/ 928048 h 1330996"/>
                  <a:gd name="connsiteX31" fmla="*/ 891069 w 2428717"/>
                  <a:gd name="connsiteY31" fmla="*/ 923499 h 1330996"/>
                  <a:gd name="connsiteX32" fmla="*/ 904717 w 2428717"/>
                  <a:gd name="connsiteY32" fmla="*/ 914400 h 1330996"/>
                  <a:gd name="connsiteX33" fmla="*/ 922914 w 2428717"/>
                  <a:gd name="connsiteY33" fmla="*/ 909851 h 1330996"/>
                  <a:gd name="connsiteX34" fmla="*/ 927463 w 2428717"/>
                  <a:gd name="connsiteY34" fmla="*/ 896203 h 1330996"/>
                  <a:gd name="connsiteX35" fmla="*/ 941111 w 2428717"/>
                  <a:gd name="connsiteY35" fmla="*/ 887105 h 1330996"/>
                  <a:gd name="connsiteX36" fmla="*/ 954759 w 2428717"/>
                  <a:gd name="connsiteY36" fmla="*/ 873457 h 1330996"/>
                  <a:gd name="connsiteX37" fmla="*/ 982054 w 2428717"/>
                  <a:gd name="connsiteY37" fmla="*/ 855260 h 1330996"/>
                  <a:gd name="connsiteX38" fmla="*/ 986604 w 2428717"/>
                  <a:gd name="connsiteY38" fmla="*/ 841612 h 1330996"/>
                  <a:gd name="connsiteX39" fmla="*/ 1000251 w 2428717"/>
                  <a:gd name="connsiteY39" fmla="*/ 837063 h 1330996"/>
                  <a:gd name="connsiteX40" fmla="*/ 1013899 w 2428717"/>
                  <a:gd name="connsiteY40" fmla="*/ 827964 h 1330996"/>
                  <a:gd name="connsiteX41" fmla="*/ 1045744 w 2428717"/>
                  <a:gd name="connsiteY41" fmla="*/ 800669 h 1330996"/>
                  <a:gd name="connsiteX42" fmla="*/ 1059392 w 2428717"/>
                  <a:gd name="connsiteY42" fmla="*/ 791570 h 1330996"/>
                  <a:gd name="connsiteX43" fmla="*/ 1082138 w 2428717"/>
                  <a:gd name="connsiteY43" fmla="*/ 768824 h 1330996"/>
                  <a:gd name="connsiteX44" fmla="*/ 1123081 w 2428717"/>
                  <a:gd name="connsiteY44" fmla="*/ 736979 h 1330996"/>
                  <a:gd name="connsiteX45" fmla="*/ 1136729 w 2428717"/>
                  <a:gd name="connsiteY45" fmla="*/ 727881 h 1330996"/>
                  <a:gd name="connsiteX46" fmla="*/ 1150377 w 2428717"/>
                  <a:gd name="connsiteY46" fmla="*/ 718782 h 1330996"/>
                  <a:gd name="connsiteX47" fmla="*/ 1168574 w 2428717"/>
                  <a:gd name="connsiteY47" fmla="*/ 691487 h 1330996"/>
                  <a:gd name="connsiteX48" fmla="*/ 1191320 w 2428717"/>
                  <a:gd name="connsiteY48" fmla="*/ 668740 h 1330996"/>
                  <a:gd name="connsiteX49" fmla="*/ 1214066 w 2428717"/>
                  <a:gd name="connsiteY49" fmla="*/ 645994 h 1330996"/>
                  <a:gd name="connsiteX50" fmla="*/ 1223165 w 2428717"/>
                  <a:gd name="connsiteY50" fmla="*/ 632346 h 1330996"/>
                  <a:gd name="connsiteX51" fmla="*/ 1227714 w 2428717"/>
                  <a:gd name="connsiteY51" fmla="*/ 618699 h 1330996"/>
                  <a:gd name="connsiteX52" fmla="*/ 1250460 w 2428717"/>
                  <a:gd name="connsiteY52" fmla="*/ 591403 h 1330996"/>
                  <a:gd name="connsiteX53" fmla="*/ 1259559 w 2428717"/>
                  <a:gd name="connsiteY53" fmla="*/ 564108 h 1330996"/>
                  <a:gd name="connsiteX54" fmla="*/ 1264108 w 2428717"/>
                  <a:gd name="connsiteY54" fmla="*/ 550460 h 1330996"/>
                  <a:gd name="connsiteX55" fmla="*/ 1282305 w 2428717"/>
                  <a:gd name="connsiteY55" fmla="*/ 523164 h 1330996"/>
                  <a:gd name="connsiteX56" fmla="*/ 1295953 w 2428717"/>
                  <a:gd name="connsiteY56" fmla="*/ 482221 h 1330996"/>
                  <a:gd name="connsiteX57" fmla="*/ 1300502 w 2428717"/>
                  <a:gd name="connsiteY57" fmla="*/ 468573 h 1330996"/>
                  <a:gd name="connsiteX58" fmla="*/ 1309601 w 2428717"/>
                  <a:gd name="connsiteY58" fmla="*/ 427630 h 1330996"/>
                  <a:gd name="connsiteX59" fmla="*/ 1314150 w 2428717"/>
                  <a:gd name="connsiteY59" fmla="*/ 395785 h 1330996"/>
                  <a:gd name="connsiteX60" fmla="*/ 1336896 w 2428717"/>
                  <a:gd name="connsiteY60" fmla="*/ 368490 h 1330996"/>
                  <a:gd name="connsiteX61" fmla="*/ 1345995 w 2428717"/>
                  <a:gd name="connsiteY61" fmla="*/ 295702 h 1330996"/>
                  <a:gd name="connsiteX62" fmla="*/ 1350544 w 2428717"/>
                  <a:gd name="connsiteY62" fmla="*/ 268406 h 1330996"/>
                  <a:gd name="connsiteX63" fmla="*/ 1359642 w 2428717"/>
                  <a:gd name="connsiteY63" fmla="*/ 241110 h 1330996"/>
                  <a:gd name="connsiteX64" fmla="*/ 1414234 w 2428717"/>
                  <a:gd name="connsiteY64" fmla="*/ 204716 h 1330996"/>
                  <a:gd name="connsiteX65" fmla="*/ 1427881 w 2428717"/>
                  <a:gd name="connsiteY65" fmla="*/ 200167 h 1330996"/>
                  <a:gd name="connsiteX66" fmla="*/ 1441529 w 2428717"/>
                  <a:gd name="connsiteY66" fmla="*/ 195618 h 1330996"/>
                  <a:gd name="connsiteX67" fmla="*/ 1473374 w 2428717"/>
                  <a:gd name="connsiteY67" fmla="*/ 181970 h 1330996"/>
                  <a:gd name="connsiteX68" fmla="*/ 1500669 w 2428717"/>
                  <a:gd name="connsiteY68" fmla="*/ 172872 h 1330996"/>
                  <a:gd name="connsiteX69" fmla="*/ 1578007 w 2428717"/>
                  <a:gd name="connsiteY69" fmla="*/ 163773 h 1330996"/>
                  <a:gd name="connsiteX70" fmla="*/ 1600753 w 2428717"/>
                  <a:gd name="connsiteY70" fmla="*/ 145576 h 1330996"/>
                  <a:gd name="connsiteX71" fmla="*/ 1614401 w 2428717"/>
                  <a:gd name="connsiteY71" fmla="*/ 141027 h 1330996"/>
                  <a:gd name="connsiteX72" fmla="*/ 1641696 w 2428717"/>
                  <a:gd name="connsiteY72" fmla="*/ 145576 h 1330996"/>
                  <a:gd name="connsiteX73" fmla="*/ 1655344 w 2428717"/>
                  <a:gd name="connsiteY73" fmla="*/ 154675 h 1330996"/>
                  <a:gd name="connsiteX74" fmla="*/ 1828216 w 2428717"/>
                  <a:gd name="connsiteY74" fmla="*/ 150125 h 1330996"/>
                  <a:gd name="connsiteX75" fmla="*/ 1841863 w 2428717"/>
                  <a:gd name="connsiteY75" fmla="*/ 159224 h 1330996"/>
                  <a:gd name="connsiteX76" fmla="*/ 1855511 w 2428717"/>
                  <a:gd name="connsiteY76" fmla="*/ 172872 h 1330996"/>
                  <a:gd name="connsiteX77" fmla="*/ 1969242 w 2428717"/>
                  <a:gd name="connsiteY77" fmla="*/ 186519 h 1330996"/>
                  <a:gd name="connsiteX78" fmla="*/ 2001087 w 2428717"/>
                  <a:gd name="connsiteY78" fmla="*/ 191069 h 1330996"/>
                  <a:gd name="connsiteX79" fmla="*/ 2051129 w 2428717"/>
                  <a:gd name="connsiteY79" fmla="*/ 195618 h 1330996"/>
                  <a:gd name="connsiteX80" fmla="*/ 2060228 w 2428717"/>
                  <a:gd name="connsiteY80" fmla="*/ 209266 h 1330996"/>
                  <a:gd name="connsiteX81" fmla="*/ 2087523 w 2428717"/>
                  <a:gd name="connsiteY81" fmla="*/ 213815 h 1330996"/>
                  <a:gd name="connsiteX82" fmla="*/ 2105720 w 2428717"/>
                  <a:gd name="connsiteY82" fmla="*/ 236561 h 1330996"/>
                  <a:gd name="connsiteX83" fmla="*/ 2119368 w 2428717"/>
                  <a:gd name="connsiteY83" fmla="*/ 245660 h 1330996"/>
                  <a:gd name="connsiteX84" fmla="*/ 2133016 w 2428717"/>
                  <a:gd name="connsiteY84" fmla="*/ 259308 h 1330996"/>
                  <a:gd name="connsiteX85" fmla="*/ 2142114 w 2428717"/>
                  <a:gd name="connsiteY85" fmla="*/ 272955 h 1330996"/>
                  <a:gd name="connsiteX86" fmla="*/ 2160311 w 2428717"/>
                  <a:gd name="connsiteY86" fmla="*/ 291152 h 1330996"/>
                  <a:gd name="connsiteX87" fmla="*/ 2169410 w 2428717"/>
                  <a:gd name="connsiteY87" fmla="*/ 304800 h 1330996"/>
                  <a:gd name="connsiteX88" fmla="*/ 2210353 w 2428717"/>
                  <a:gd name="connsiteY88" fmla="*/ 341194 h 1330996"/>
                  <a:gd name="connsiteX89" fmla="*/ 2224001 w 2428717"/>
                  <a:gd name="connsiteY89" fmla="*/ 345743 h 1330996"/>
                  <a:gd name="connsiteX90" fmla="*/ 2255845 w 2428717"/>
                  <a:gd name="connsiteY90" fmla="*/ 363940 h 1330996"/>
                  <a:gd name="connsiteX91" fmla="*/ 2283141 w 2428717"/>
                  <a:gd name="connsiteY91" fmla="*/ 373039 h 1330996"/>
                  <a:gd name="connsiteX92" fmla="*/ 2314986 w 2428717"/>
                  <a:gd name="connsiteY92" fmla="*/ 377588 h 1330996"/>
                  <a:gd name="connsiteX93" fmla="*/ 2337732 w 2428717"/>
                  <a:gd name="connsiteY93" fmla="*/ 395785 h 1330996"/>
                  <a:gd name="connsiteX94" fmla="*/ 2365028 w 2428717"/>
                  <a:gd name="connsiteY94" fmla="*/ 413982 h 1330996"/>
                  <a:gd name="connsiteX95" fmla="*/ 2378675 w 2428717"/>
                  <a:gd name="connsiteY95" fmla="*/ 400334 h 1330996"/>
                  <a:gd name="connsiteX96" fmla="*/ 2396872 w 2428717"/>
                  <a:gd name="connsiteY96" fmla="*/ 373039 h 1330996"/>
                  <a:gd name="connsiteX97" fmla="*/ 2424168 w 2428717"/>
                  <a:gd name="connsiteY97" fmla="*/ 368490 h 1330996"/>
                  <a:gd name="connsiteX98" fmla="*/ 2428717 w 2428717"/>
                  <a:gd name="connsiteY98" fmla="*/ 354842 h 1330996"/>
                  <a:gd name="connsiteX99" fmla="*/ 2424168 w 2428717"/>
                  <a:gd name="connsiteY99" fmla="*/ 327546 h 1330996"/>
                  <a:gd name="connsiteX100" fmla="*/ 2410520 w 2428717"/>
                  <a:gd name="connsiteY100" fmla="*/ 322997 h 1330996"/>
                  <a:gd name="connsiteX101" fmla="*/ 2392323 w 2428717"/>
                  <a:gd name="connsiteY101" fmla="*/ 318448 h 1330996"/>
                  <a:gd name="connsiteX102" fmla="*/ 2378675 w 2428717"/>
                  <a:gd name="connsiteY102" fmla="*/ 309349 h 1330996"/>
                  <a:gd name="connsiteX103" fmla="*/ 2374126 w 2428717"/>
                  <a:gd name="connsiteY103" fmla="*/ 295702 h 1330996"/>
                  <a:gd name="connsiteX104" fmla="*/ 2365028 w 2428717"/>
                  <a:gd name="connsiteY104" fmla="*/ 282054 h 1330996"/>
                  <a:gd name="connsiteX105" fmla="*/ 2360478 w 2428717"/>
                  <a:gd name="connsiteY105" fmla="*/ 268406 h 1330996"/>
                  <a:gd name="connsiteX106" fmla="*/ 2346831 w 2428717"/>
                  <a:gd name="connsiteY106" fmla="*/ 263857 h 1330996"/>
                  <a:gd name="connsiteX107" fmla="*/ 2333183 w 2428717"/>
                  <a:gd name="connsiteY107" fmla="*/ 245660 h 1330996"/>
                  <a:gd name="connsiteX108" fmla="*/ 2305887 w 2428717"/>
                  <a:gd name="connsiteY108" fmla="*/ 232012 h 1330996"/>
                  <a:gd name="connsiteX109" fmla="*/ 2283141 w 2428717"/>
                  <a:gd name="connsiteY109" fmla="*/ 236561 h 1330996"/>
                  <a:gd name="connsiteX110" fmla="*/ 2255845 w 2428717"/>
                  <a:gd name="connsiteY110" fmla="*/ 245660 h 1330996"/>
                  <a:gd name="connsiteX111" fmla="*/ 2214902 w 2428717"/>
                  <a:gd name="connsiteY111" fmla="*/ 241110 h 1330996"/>
                  <a:gd name="connsiteX112" fmla="*/ 2187607 w 2428717"/>
                  <a:gd name="connsiteY112" fmla="*/ 218364 h 1330996"/>
                  <a:gd name="connsiteX113" fmla="*/ 2173959 w 2428717"/>
                  <a:gd name="connsiteY113" fmla="*/ 209266 h 1330996"/>
                  <a:gd name="connsiteX114" fmla="*/ 2164860 w 2428717"/>
                  <a:gd name="connsiteY114" fmla="*/ 195618 h 1330996"/>
                  <a:gd name="connsiteX115" fmla="*/ 2151213 w 2428717"/>
                  <a:gd name="connsiteY115" fmla="*/ 168322 h 1330996"/>
                  <a:gd name="connsiteX116" fmla="*/ 2110269 w 2428717"/>
                  <a:gd name="connsiteY116" fmla="*/ 154675 h 1330996"/>
                  <a:gd name="connsiteX117" fmla="*/ 2082974 w 2428717"/>
                  <a:gd name="connsiteY117" fmla="*/ 141027 h 1330996"/>
                  <a:gd name="connsiteX118" fmla="*/ 2064777 w 2428717"/>
                  <a:gd name="connsiteY118" fmla="*/ 136478 h 1330996"/>
                  <a:gd name="connsiteX119" fmla="*/ 1991989 w 2428717"/>
                  <a:gd name="connsiteY119" fmla="*/ 131928 h 1330996"/>
                  <a:gd name="connsiteX120" fmla="*/ 1964693 w 2428717"/>
                  <a:gd name="connsiteY120" fmla="*/ 118281 h 1330996"/>
                  <a:gd name="connsiteX121" fmla="*/ 1951045 w 2428717"/>
                  <a:gd name="connsiteY121" fmla="*/ 104633 h 1330996"/>
                  <a:gd name="connsiteX122" fmla="*/ 1923750 w 2428717"/>
                  <a:gd name="connsiteY122" fmla="*/ 90985 h 1330996"/>
                  <a:gd name="connsiteX123" fmla="*/ 1910102 w 2428717"/>
                  <a:gd name="connsiteY123" fmla="*/ 81887 h 1330996"/>
                  <a:gd name="connsiteX124" fmla="*/ 1841863 w 2428717"/>
                  <a:gd name="connsiteY124" fmla="*/ 72788 h 1330996"/>
                  <a:gd name="connsiteX125" fmla="*/ 1814568 w 2428717"/>
                  <a:gd name="connsiteY125" fmla="*/ 63690 h 1330996"/>
                  <a:gd name="connsiteX126" fmla="*/ 1796371 w 2428717"/>
                  <a:gd name="connsiteY126" fmla="*/ 59140 h 1330996"/>
                  <a:gd name="connsiteX127" fmla="*/ 1769075 w 2428717"/>
                  <a:gd name="connsiteY127" fmla="*/ 50042 h 1330996"/>
                  <a:gd name="connsiteX128" fmla="*/ 1755428 w 2428717"/>
                  <a:gd name="connsiteY128" fmla="*/ 40943 h 1330996"/>
                  <a:gd name="connsiteX129" fmla="*/ 1737231 w 2428717"/>
                  <a:gd name="connsiteY129" fmla="*/ 0 h 1330996"/>
                  <a:gd name="connsiteX130" fmla="*/ 1728132 w 2428717"/>
                  <a:gd name="connsiteY130" fmla="*/ 13648 h 1330996"/>
                  <a:gd name="connsiteX131" fmla="*/ 1723583 w 2428717"/>
                  <a:gd name="connsiteY131" fmla="*/ 50042 h 1330996"/>
                  <a:gd name="connsiteX132" fmla="*/ 1691738 w 2428717"/>
                  <a:gd name="connsiteY132" fmla="*/ 54591 h 1330996"/>
                  <a:gd name="connsiteX133" fmla="*/ 1659893 w 2428717"/>
                  <a:gd name="connsiteY133" fmla="*/ 63690 h 1330996"/>
                  <a:gd name="connsiteX134" fmla="*/ 1641696 w 2428717"/>
                  <a:gd name="connsiteY134" fmla="*/ 72788 h 1330996"/>
                  <a:gd name="connsiteX135" fmla="*/ 1628048 w 2428717"/>
                  <a:gd name="connsiteY135" fmla="*/ 68239 h 1330996"/>
                  <a:gd name="connsiteX136" fmla="*/ 1623499 w 2428717"/>
                  <a:gd name="connsiteY136" fmla="*/ 54591 h 1330996"/>
                  <a:gd name="connsiteX137" fmla="*/ 1614401 w 2428717"/>
                  <a:gd name="connsiteY137" fmla="*/ 68239 h 1330996"/>
                  <a:gd name="connsiteX138" fmla="*/ 1600753 w 2428717"/>
                  <a:gd name="connsiteY138" fmla="*/ 77337 h 1330996"/>
                  <a:gd name="connsiteX139" fmla="*/ 1555260 w 2428717"/>
                  <a:gd name="connsiteY139" fmla="*/ 81887 h 1330996"/>
                  <a:gd name="connsiteX140" fmla="*/ 1527965 w 2428717"/>
                  <a:gd name="connsiteY140" fmla="*/ 90985 h 1330996"/>
                  <a:gd name="connsiteX141" fmla="*/ 1509768 w 2428717"/>
                  <a:gd name="connsiteY141" fmla="*/ 100084 h 1330996"/>
                  <a:gd name="connsiteX142" fmla="*/ 1487022 w 2428717"/>
                  <a:gd name="connsiteY142" fmla="*/ 104633 h 1330996"/>
                  <a:gd name="connsiteX143" fmla="*/ 1473374 w 2428717"/>
                  <a:gd name="connsiteY143" fmla="*/ 109182 h 1330996"/>
                  <a:gd name="connsiteX144" fmla="*/ 1364192 w 2428717"/>
                  <a:gd name="connsiteY144" fmla="*/ 113731 h 1330996"/>
                  <a:gd name="connsiteX145" fmla="*/ 1350544 w 2428717"/>
                  <a:gd name="connsiteY145" fmla="*/ 122830 h 1330996"/>
                  <a:gd name="connsiteX146" fmla="*/ 1332347 w 2428717"/>
                  <a:gd name="connsiteY146" fmla="*/ 150125 h 1330996"/>
                  <a:gd name="connsiteX147" fmla="*/ 1318699 w 2428717"/>
                  <a:gd name="connsiteY147" fmla="*/ 163773 h 1330996"/>
                  <a:gd name="connsiteX148" fmla="*/ 1309601 w 2428717"/>
                  <a:gd name="connsiteY148" fmla="*/ 191069 h 1330996"/>
                  <a:gd name="connsiteX149" fmla="*/ 1295953 w 2428717"/>
                  <a:gd name="connsiteY149" fmla="*/ 204716 h 1330996"/>
                  <a:gd name="connsiteX150" fmla="*/ 1282305 w 2428717"/>
                  <a:gd name="connsiteY150" fmla="*/ 209266 h 1330996"/>
                  <a:gd name="connsiteX151" fmla="*/ 1209517 w 2428717"/>
                  <a:gd name="connsiteY151" fmla="*/ 213815 h 1330996"/>
                  <a:gd name="connsiteX152" fmla="*/ 1204968 w 2428717"/>
                  <a:gd name="connsiteY152" fmla="*/ 227463 h 1330996"/>
                  <a:gd name="connsiteX153" fmla="*/ 1186771 w 2428717"/>
                  <a:gd name="connsiteY153" fmla="*/ 254758 h 1330996"/>
                  <a:gd name="connsiteX154" fmla="*/ 1177672 w 2428717"/>
                  <a:gd name="connsiteY154" fmla="*/ 282054 h 1330996"/>
                  <a:gd name="connsiteX155" fmla="*/ 1173123 w 2428717"/>
                  <a:gd name="connsiteY155" fmla="*/ 295702 h 1330996"/>
                  <a:gd name="connsiteX156" fmla="*/ 1145828 w 2428717"/>
                  <a:gd name="connsiteY156" fmla="*/ 313899 h 1330996"/>
                  <a:gd name="connsiteX157" fmla="*/ 1132180 w 2428717"/>
                  <a:gd name="connsiteY157" fmla="*/ 327546 h 1330996"/>
                  <a:gd name="connsiteX158" fmla="*/ 1104884 w 2428717"/>
                  <a:gd name="connsiteY158" fmla="*/ 336645 h 1330996"/>
                  <a:gd name="connsiteX159" fmla="*/ 1095786 w 2428717"/>
                  <a:gd name="connsiteY159" fmla="*/ 322997 h 1330996"/>
                  <a:gd name="connsiteX160" fmla="*/ 1100335 w 2428717"/>
                  <a:gd name="connsiteY160" fmla="*/ 291152 h 1330996"/>
                  <a:gd name="connsiteX161" fmla="*/ 1086687 w 2428717"/>
                  <a:gd name="connsiteY161" fmla="*/ 304800 h 1330996"/>
                  <a:gd name="connsiteX162" fmla="*/ 1073039 w 2428717"/>
                  <a:gd name="connsiteY162" fmla="*/ 309349 h 1330996"/>
                  <a:gd name="connsiteX163" fmla="*/ 1059392 w 2428717"/>
                  <a:gd name="connsiteY163" fmla="*/ 300251 h 1330996"/>
                  <a:gd name="connsiteX164" fmla="*/ 1050293 w 2428717"/>
                  <a:gd name="connsiteY164" fmla="*/ 286603 h 1330996"/>
                  <a:gd name="connsiteX165" fmla="*/ 1036645 w 2428717"/>
                  <a:gd name="connsiteY165" fmla="*/ 282054 h 1330996"/>
                  <a:gd name="connsiteX166" fmla="*/ 1009350 w 2428717"/>
                  <a:gd name="connsiteY166" fmla="*/ 291152 h 1330996"/>
                  <a:gd name="connsiteX167" fmla="*/ 995702 w 2428717"/>
                  <a:gd name="connsiteY167" fmla="*/ 295702 h 1330996"/>
                  <a:gd name="connsiteX168" fmla="*/ 982054 w 2428717"/>
                  <a:gd name="connsiteY168" fmla="*/ 304800 h 1330996"/>
                  <a:gd name="connsiteX169" fmla="*/ 968407 w 2428717"/>
                  <a:gd name="connsiteY169" fmla="*/ 350293 h 1330996"/>
                  <a:gd name="connsiteX170" fmla="*/ 959308 w 2428717"/>
                  <a:gd name="connsiteY170" fmla="*/ 363940 h 1330996"/>
                  <a:gd name="connsiteX171" fmla="*/ 963857 w 2428717"/>
                  <a:gd name="connsiteY171" fmla="*/ 377588 h 1330996"/>
                  <a:gd name="connsiteX172" fmla="*/ 977505 w 2428717"/>
                  <a:gd name="connsiteY172" fmla="*/ 382137 h 1330996"/>
                  <a:gd name="connsiteX173" fmla="*/ 991153 w 2428717"/>
                  <a:gd name="connsiteY173" fmla="*/ 391236 h 1330996"/>
                  <a:gd name="connsiteX174" fmla="*/ 1000251 w 2428717"/>
                  <a:gd name="connsiteY174" fmla="*/ 404884 h 1330996"/>
                  <a:gd name="connsiteX175" fmla="*/ 1013899 w 2428717"/>
                  <a:gd name="connsiteY175" fmla="*/ 418531 h 1330996"/>
                  <a:gd name="connsiteX176" fmla="*/ 1009350 w 2428717"/>
                  <a:gd name="connsiteY176" fmla="*/ 441278 h 1330996"/>
                  <a:gd name="connsiteX177" fmla="*/ 986604 w 2428717"/>
                  <a:gd name="connsiteY177" fmla="*/ 486770 h 1330996"/>
                  <a:gd name="connsiteX178" fmla="*/ 968407 w 2428717"/>
                  <a:gd name="connsiteY178" fmla="*/ 518615 h 1330996"/>
                  <a:gd name="connsiteX179" fmla="*/ 954759 w 2428717"/>
                  <a:gd name="connsiteY179" fmla="*/ 523164 h 1330996"/>
                  <a:gd name="connsiteX180" fmla="*/ 945660 w 2428717"/>
                  <a:gd name="connsiteY180" fmla="*/ 536812 h 1330996"/>
                  <a:gd name="connsiteX181" fmla="*/ 932013 w 2428717"/>
                  <a:gd name="connsiteY181" fmla="*/ 545910 h 1330996"/>
                  <a:gd name="connsiteX182" fmla="*/ 913816 w 2428717"/>
                  <a:gd name="connsiteY182" fmla="*/ 568657 h 1330996"/>
                  <a:gd name="connsiteX183" fmla="*/ 904717 w 2428717"/>
                  <a:gd name="connsiteY183" fmla="*/ 582305 h 1330996"/>
                  <a:gd name="connsiteX184" fmla="*/ 900168 w 2428717"/>
                  <a:gd name="connsiteY184" fmla="*/ 595952 h 1330996"/>
                  <a:gd name="connsiteX185" fmla="*/ 881971 w 2428717"/>
                  <a:gd name="connsiteY185" fmla="*/ 623248 h 1330996"/>
                  <a:gd name="connsiteX186" fmla="*/ 859225 w 2428717"/>
                  <a:gd name="connsiteY186" fmla="*/ 655093 h 1330996"/>
                  <a:gd name="connsiteX187" fmla="*/ 850126 w 2428717"/>
                  <a:gd name="connsiteY187" fmla="*/ 668740 h 1330996"/>
                  <a:gd name="connsiteX188" fmla="*/ 845577 w 2428717"/>
                  <a:gd name="connsiteY188" fmla="*/ 682388 h 1330996"/>
                  <a:gd name="connsiteX189" fmla="*/ 831929 w 2428717"/>
                  <a:gd name="connsiteY189" fmla="*/ 691487 h 1330996"/>
                  <a:gd name="connsiteX190" fmla="*/ 809183 w 2428717"/>
                  <a:gd name="connsiteY190" fmla="*/ 714233 h 1330996"/>
                  <a:gd name="connsiteX191" fmla="*/ 795535 w 2428717"/>
                  <a:gd name="connsiteY191" fmla="*/ 732430 h 1330996"/>
                  <a:gd name="connsiteX192" fmla="*/ 781887 w 2428717"/>
                  <a:gd name="connsiteY192" fmla="*/ 746078 h 1330996"/>
                  <a:gd name="connsiteX193" fmla="*/ 754592 w 2428717"/>
                  <a:gd name="connsiteY193" fmla="*/ 787021 h 1330996"/>
                  <a:gd name="connsiteX194" fmla="*/ 745493 w 2428717"/>
                  <a:gd name="connsiteY194" fmla="*/ 800669 h 1330996"/>
                  <a:gd name="connsiteX195" fmla="*/ 736395 w 2428717"/>
                  <a:gd name="connsiteY195" fmla="*/ 827964 h 1330996"/>
                  <a:gd name="connsiteX196" fmla="*/ 690902 w 2428717"/>
                  <a:gd name="connsiteY196" fmla="*/ 882555 h 1330996"/>
                  <a:gd name="connsiteX197" fmla="*/ 677254 w 2428717"/>
                  <a:gd name="connsiteY197" fmla="*/ 891654 h 1330996"/>
                  <a:gd name="connsiteX198" fmla="*/ 649959 w 2428717"/>
                  <a:gd name="connsiteY198" fmla="*/ 900752 h 1330996"/>
                  <a:gd name="connsiteX199" fmla="*/ 595368 w 2428717"/>
                  <a:gd name="connsiteY199" fmla="*/ 896203 h 1330996"/>
                  <a:gd name="connsiteX200" fmla="*/ 581720 w 2428717"/>
                  <a:gd name="connsiteY200" fmla="*/ 891654 h 1330996"/>
                  <a:gd name="connsiteX201" fmla="*/ 586269 w 2428717"/>
                  <a:gd name="connsiteY201" fmla="*/ 868908 h 1330996"/>
                  <a:gd name="connsiteX202" fmla="*/ 577171 w 2428717"/>
                  <a:gd name="connsiteY202" fmla="*/ 928048 h 1330996"/>
                  <a:gd name="connsiteX203" fmla="*/ 568072 w 2428717"/>
                  <a:gd name="connsiteY203" fmla="*/ 941696 h 1330996"/>
                  <a:gd name="connsiteX204" fmla="*/ 563523 w 2428717"/>
                  <a:gd name="connsiteY204" fmla="*/ 955343 h 1330996"/>
                  <a:gd name="connsiteX205" fmla="*/ 549875 w 2428717"/>
                  <a:gd name="connsiteY205" fmla="*/ 964442 h 1330996"/>
                  <a:gd name="connsiteX206" fmla="*/ 522580 w 2428717"/>
                  <a:gd name="connsiteY206" fmla="*/ 982639 h 1330996"/>
                  <a:gd name="connsiteX207" fmla="*/ 508932 w 2428717"/>
                  <a:gd name="connsiteY207" fmla="*/ 973540 h 1330996"/>
                  <a:gd name="connsiteX208" fmla="*/ 481637 w 2428717"/>
                  <a:gd name="connsiteY208" fmla="*/ 959893 h 1330996"/>
                  <a:gd name="connsiteX209" fmla="*/ 463439 w 2428717"/>
                  <a:gd name="connsiteY209" fmla="*/ 964442 h 1330996"/>
                  <a:gd name="connsiteX210" fmla="*/ 454341 w 2428717"/>
                  <a:gd name="connsiteY210" fmla="*/ 978090 h 1330996"/>
                  <a:gd name="connsiteX211" fmla="*/ 440693 w 2428717"/>
                  <a:gd name="connsiteY211" fmla="*/ 996287 h 1330996"/>
                  <a:gd name="connsiteX212" fmla="*/ 404299 w 2428717"/>
                  <a:gd name="connsiteY212" fmla="*/ 1023582 h 1330996"/>
                  <a:gd name="connsiteX213" fmla="*/ 390651 w 2428717"/>
                  <a:gd name="connsiteY213" fmla="*/ 1037230 h 1330996"/>
                  <a:gd name="connsiteX214" fmla="*/ 377004 w 2428717"/>
                  <a:gd name="connsiteY214" fmla="*/ 1041779 h 1330996"/>
                  <a:gd name="connsiteX215" fmla="*/ 349708 w 2428717"/>
                  <a:gd name="connsiteY215" fmla="*/ 1059976 h 1330996"/>
                  <a:gd name="connsiteX216" fmla="*/ 322413 w 2428717"/>
                  <a:gd name="connsiteY216" fmla="*/ 1078173 h 1330996"/>
                  <a:gd name="connsiteX217" fmla="*/ 295117 w 2428717"/>
                  <a:gd name="connsiteY217" fmla="*/ 1100919 h 1330996"/>
                  <a:gd name="connsiteX218" fmla="*/ 286019 w 2428717"/>
                  <a:gd name="connsiteY218" fmla="*/ 1114567 h 1330996"/>
                  <a:gd name="connsiteX219" fmla="*/ 258723 w 2428717"/>
                  <a:gd name="connsiteY219" fmla="*/ 1137313 h 1330996"/>
                  <a:gd name="connsiteX220" fmla="*/ 240526 w 2428717"/>
                  <a:gd name="connsiteY220" fmla="*/ 1164609 h 1330996"/>
                  <a:gd name="connsiteX221" fmla="*/ 231428 w 2428717"/>
                  <a:gd name="connsiteY221" fmla="*/ 1178257 h 1330996"/>
                  <a:gd name="connsiteX222" fmla="*/ 217780 w 2428717"/>
                  <a:gd name="connsiteY222" fmla="*/ 1182806 h 1330996"/>
                  <a:gd name="connsiteX223" fmla="*/ 208681 w 2428717"/>
                  <a:gd name="connsiteY223" fmla="*/ 1196454 h 1330996"/>
                  <a:gd name="connsiteX224" fmla="*/ 181386 w 2428717"/>
                  <a:gd name="connsiteY224" fmla="*/ 1205552 h 1330996"/>
                  <a:gd name="connsiteX225" fmla="*/ 167738 w 2428717"/>
                  <a:gd name="connsiteY225" fmla="*/ 1210102 h 1330996"/>
                  <a:gd name="connsiteX226" fmla="*/ 135893 w 2428717"/>
                  <a:gd name="connsiteY226" fmla="*/ 1219200 h 1330996"/>
                  <a:gd name="connsiteX227" fmla="*/ 108598 w 2428717"/>
                  <a:gd name="connsiteY227" fmla="*/ 1241946 h 1330996"/>
                  <a:gd name="connsiteX228" fmla="*/ 85851 w 2428717"/>
                  <a:gd name="connsiteY228" fmla="*/ 1246496 h 1330996"/>
                  <a:gd name="connsiteX229" fmla="*/ 72204 w 2428717"/>
                  <a:gd name="connsiteY229" fmla="*/ 1251045 h 1330996"/>
                  <a:gd name="connsiteX230" fmla="*/ 22162 w 2428717"/>
                  <a:gd name="connsiteY230" fmla="*/ 1264693 h 1330996"/>
                  <a:gd name="connsiteX231" fmla="*/ 8514 w 2428717"/>
                  <a:gd name="connsiteY231" fmla="*/ 1260143 h 1330996"/>
                  <a:gd name="connsiteX232" fmla="*/ 3965 w 2428717"/>
                  <a:gd name="connsiteY232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522580 w 2428717"/>
                  <a:gd name="connsiteY17" fmla="*/ 1082722 h 1330996"/>
                  <a:gd name="connsiteX18" fmla="*/ 572622 w 2428717"/>
                  <a:gd name="connsiteY18" fmla="*/ 1073624 h 1330996"/>
                  <a:gd name="connsiteX19" fmla="*/ 595368 w 2428717"/>
                  <a:gd name="connsiteY19" fmla="*/ 1096370 h 1330996"/>
                  <a:gd name="connsiteX20" fmla="*/ 609016 w 2428717"/>
                  <a:gd name="connsiteY20" fmla="*/ 1087272 h 1330996"/>
                  <a:gd name="connsiteX21" fmla="*/ 613565 w 2428717"/>
                  <a:gd name="connsiteY21" fmla="*/ 1032681 h 1330996"/>
                  <a:gd name="connsiteX22" fmla="*/ 690902 w 2428717"/>
                  <a:gd name="connsiteY22" fmla="*/ 1028131 h 1330996"/>
                  <a:gd name="connsiteX23" fmla="*/ 718198 w 2428717"/>
                  <a:gd name="connsiteY23" fmla="*/ 1019033 h 1330996"/>
                  <a:gd name="connsiteX24" fmla="*/ 731845 w 2428717"/>
                  <a:gd name="connsiteY24" fmla="*/ 1005385 h 1330996"/>
                  <a:gd name="connsiteX25" fmla="*/ 772789 w 2428717"/>
                  <a:gd name="connsiteY25" fmla="*/ 982639 h 1330996"/>
                  <a:gd name="connsiteX26" fmla="*/ 795535 w 2428717"/>
                  <a:gd name="connsiteY26" fmla="*/ 978090 h 1330996"/>
                  <a:gd name="connsiteX27" fmla="*/ 822831 w 2428717"/>
                  <a:gd name="connsiteY27" fmla="*/ 968991 h 1330996"/>
                  <a:gd name="connsiteX28" fmla="*/ 850126 w 2428717"/>
                  <a:gd name="connsiteY28" fmla="*/ 941696 h 1330996"/>
                  <a:gd name="connsiteX29" fmla="*/ 877422 w 2428717"/>
                  <a:gd name="connsiteY29" fmla="*/ 928048 h 1330996"/>
                  <a:gd name="connsiteX30" fmla="*/ 891069 w 2428717"/>
                  <a:gd name="connsiteY30" fmla="*/ 923499 h 1330996"/>
                  <a:gd name="connsiteX31" fmla="*/ 904717 w 2428717"/>
                  <a:gd name="connsiteY31" fmla="*/ 914400 h 1330996"/>
                  <a:gd name="connsiteX32" fmla="*/ 922914 w 2428717"/>
                  <a:gd name="connsiteY32" fmla="*/ 909851 h 1330996"/>
                  <a:gd name="connsiteX33" fmla="*/ 927463 w 2428717"/>
                  <a:gd name="connsiteY33" fmla="*/ 896203 h 1330996"/>
                  <a:gd name="connsiteX34" fmla="*/ 941111 w 2428717"/>
                  <a:gd name="connsiteY34" fmla="*/ 887105 h 1330996"/>
                  <a:gd name="connsiteX35" fmla="*/ 954759 w 2428717"/>
                  <a:gd name="connsiteY35" fmla="*/ 873457 h 1330996"/>
                  <a:gd name="connsiteX36" fmla="*/ 982054 w 2428717"/>
                  <a:gd name="connsiteY36" fmla="*/ 855260 h 1330996"/>
                  <a:gd name="connsiteX37" fmla="*/ 986604 w 2428717"/>
                  <a:gd name="connsiteY37" fmla="*/ 841612 h 1330996"/>
                  <a:gd name="connsiteX38" fmla="*/ 1000251 w 2428717"/>
                  <a:gd name="connsiteY38" fmla="*/ 837063 h 1330996"/>
                  <a:gd name="connsiteX39" fmla="*/ 1013899 w 2428717"/>
                  <a:gd name="connsiteY39" fmla="*/ 827964 h 1330996"/>
                  <a:gd name="connsiteX40" fmla="*/ 1045744 w 2428717"/>
                  <a:gd name="connsiteY40" fmla="*/ 800669 h 1330996"/>
                  <a:gd name="connsiteX41" fmla="*/ 1059392 w 2428717"/>
                  <a:gd name="connsiteY41" fmla="*/ 791570 h 1330996"/>
                  <a:gd name="connsiteX42" fmla="*/ 1082138 w 2428717"/>
                  <a:gd name="connsiteY42" fmla="*/ 768824 h 1330996"/>
                  <a:gd name="connsiteX43" fmla="*/ 1123081 w 2428717"/>
                  <a:gd name="connsiteY43" fmla="*/ 736979 h 1330996"/>
                  <a:gd name="connsiteX44" fmla="*/ 1136729 w 2428717"/>
                  <a:gd name="connsiteY44" fmla="*/ 727881 h 1330996"/>
                  <a:gd name="connsiteX45" fmla="*/ 1150377 w 2428717"/>
                  <a:gd name="connsiteY45" fmla="*/ 718782 h 1330996"/>
                  <a:gd name="connsiteX46" fmla="*/ 1168574 w 2428717"/>
                  <a:gd name="connsiteY46" fmla="*/ 691487 h 1330996"/>
                  <a:gd name="connsiteX47" fmla="*/ 1191320 w 2428717"/>
                  <a:gd name="connsiteY47" fmla="*/ 668740 h 1330996"/>
                  <a:gd name="connsiteX48" fmla="*/ 1214066 w 2428717"/>
                  <a:gd name="connsiteY48" fmla="*/ 645994 h 1330996"/>
                  <a:gd name="connsiteX49" fmla="*/ 1223165 w 2428717"/>
                  <a:gd name="connsiteY49" fmla="*/ 632346 h 1330996"/>
                  <a:gd name="connsiteX50" fmla="*/ 1227714 w 2428717"/>
                  <a:gd name="connsiteY50" fmla="*/ 618699 h 1330996"/>
                  <a:gd name="connsiteX51" fmla="*/ 1250460 w 2428717"/>
                  <a:gd name="connsiteY51" fmla="*/ 591403 h 1330996"/>
                  <a:gd name="connsiteX52" fmla="*/ 1259559 w 2428717"/>
                  <a:gd name="connsiteY52" fmla="*/ 564108 h 1330996"/>
                  <a:gd name="connsiteX53" fmla="*/ 1264108 w 2428717"/>
                  <a:gd name="connsiteY53" fmla="*/ 550460 h 1330996"/>
                  <a:gd name="connsiteX54" fmla="*/ 1282305 w 2428717"/>
                  <a:gd name="connsiteY54" fmla="*/ 523164 h 1330996"/>
                  <a:gd name="connsiteX55" fmla="*/ 1295953 w 2428717"/>
                  <a:gd name="connsiteY55" fmla="*/ 482221 h 1330996"/>
                  <a:gd name="connsiteX56" fmla="*/ 1300502 w 2428717"/>
                  <a:gd name="connsiteY56" fmla="*/ 468573 h 1330996"/>
                  <a:gd name="connsiteX57" fmla="*/ 1309601 w 2428717"/>
                  <a:gd name="connsiteY57" fmla="*/ 427630 h 1330996"/>
                  <a:gd name="connsiteX58" fmla="*/ 1314150 w 2428717"/>
                  <a:gd name="connsiteY58" fmla="*/ 395785 h 1330996"/>
                  <a:gd name="connsiteX59" fmla="*/ 1336896 w 2428717"/>
                  <a:gd name="connsiteY59" fmla="*/ 368490 h 1330996"/>
                  <a:gd name="connsiteX60" fmla="*/ 1345995 w 2428717"/>
                  <a:gd name="connsiteY60" fmla="*/ 295702 h 1330996"/>
                  <a:gd name="connsiteX61" fmla="*/ 1350544 w 2428717"/>
                  <a:gd name="connsiteY61" fmla="*/ 268406 h 1330996"/>
                  <a:gd name="connsiteX62" fmla="*/ 1359642 w 2428717"/>
                  <a:gd name="connsiteY62" fmla="*/ 241110 h 1330996"/>
                  <a:gd name="connsiteX63" fmla="*/ 1414234 w 2428717"/>
                  <a:gd name="connsiteY63" fmla="*/ 204716 h 1330996"/>
                  <a:gd name="connsiteX64" fmla="*/ 1427881 w 2428717"/>
                  <a:gd name="connsiteY64" fmla="*/ 200167 h 1330996"/>
                  <a:gd name="connsiteX65" fmla="*/ 1441529 w 2428717"/>
                  <a:gd name="connsiteY65" fmla="*/ 195618 h 1330996"/>
                  <a:gd name="connsiteX66" fmla="*/ 1473374 w 2428717"/>
                  <a:gd name="connsiteY66" fmla="*/ 181970 h 1330996"/>
                  <a:gd name="connsiteX67" fmla="*/ 1500669 w 2428717"/>
                  <a:gd name="connsiteY67" fmla="*/ 172872 h 1330996"/>
                  <a:gd name="connsiteX68" fmla="*/ 1578007 w 2428717"/>
                  <a:gd name="connsiteY68" fmla="*/ 163773 h 1330996"/>
                  <a:gd name="connsiteX69" fmla="*/ 1600753 w 2428717"/>
                  <a:gd name="connsiteY69" fmla="*/ 145576 h 1330996"/>
                  <a:gd name="connsiteX70" fmla="*/ 1614401 w 2428717"/>
                  <a:gd name="connsiteY70" fmla="*/ 141027 h 1330996"/>
                  <a:gd name="connsiteX71" fmla="*/ 1641696 w 2428717"/>
                  <a:gd name="connsiteY71" fmla="*/ 145576 h 1330996"/>
                  <a:gd name="connsiteX72" fmla="*/ 1655344 w 2428717"/>
                  <a:gd name="connsiteY72" fmla="*/ 154675 h 1330996"/>
                  <a:gd name="connsiteX73" fmla="*/ 1828216 w 2428717"/>
                  <a:gd name="connsiteY73" fmla="*/ 150125 h 1330996"/>
                  <a:gd name="connsiteX74" fmla="*/ 1841863 w 2428717"/>
                  <a:gd name="connsiteY74" fmla="*/ 159224 h 1330996"/>
                  <a:gd name="connsiteX75" fmla="*/ 1855511 w 2428717"/>
                  <a:gd name="connsiteY75" fmla="*/ 172872 h 1330996"/>
                  <a:gd name="connsiteX76" fmla="*/ 1969242 w 2428717"/>
                  <a:gd name="connsiteY76" fmla="*/ 186519 h 1330996"/>
                  <a:gd name="connsiteX77" fmla="*/ 2001087 w 2428717"/>
                  <a:gd name="connsiteY77" fmla="*/ 191069 h 1330996"/>
                  <a:gd name="connsiteX78" fmla="*/ 2051129 w 2428717"/>
                  <a:gd name="connsiteY78" fmla="*/ 195618 h 1330996"/>
                  <a:gd name="connsiteX79" fmla="*/ 2060228 w 2428717"/>
                  <a:gd name="connsiteY79" fmla="*/ 209266 h 1330996"/>
                  <a:gd name="connsiteX80" fmla="*/ 2087523 w 2428717"/>
                  <a:gd name="connsiteY80" fmla="*/ 213815 h 1330996"/>
                  <a:gd name="connsiteX81" fmla="*/ 2105720 w 2428717"/>
                  <a:gd name="connsiteY81" fmla="*/ 236561 h 1330996"/>
                  <a:gd name="connsiteX82" fmla="*/ 2119368 w 2428717"/>
                  <a:gd name="connsiteY82" fmla="*/ 245660 h 1330996"/>
                  <a:gd name="connsiteX83" fmla="*/ 2133016 w 2428717"/>
                  <a:gd name="connsiteY83" fmla="*/ 259308 h 1330996"/>
                  <a:gd name="connsiteX84" fmla="*/ 2142114 w 2428717"/>
                  <a:gd name="connsiteY84" fmla="*/ 272955 h 1330996"/>
                  <a:gd name="connsiteX85" fmla="*/ 2160311 w 2428717"/>
                  <a:gd name="connsiteY85" fmla="*/ 291152 h 1330996"/>
                  <a:gd name="connsiteX86" fmla="*/ 2169410 w 2428717"/>
                  <a:gd name="connsiteY86" fmla="*/ 304800 h 1330996"/>
                  <a:gd name="connsiteX87" fmla="*/ 2210353 w 2428717"/>
                  <a:gd name="connsiteY87" fmla="*/ 341194 h 1330996"/>
                  <a:gd name="connsiteX88" fmla="*/ 2224001 w 2428717"/>
                  <a:gd name="connsiteY88" fmla="*/ 345743 h 1330996"/>
                  <a:gd name="connsiteX89" fmla="*/ 2255845 w 2428717"/>
                  <a:gd name="connsiteY89" fmla="*/ 363940 h 1330996"/>
                  <a:gd name="connsiteX90" fmla="*/ 2283141 w 2428717"/>
                  <a:gd name="connsiteY90" fmla="*/ 373039 h 1330996"/>
                  <a:gd name="connsiteX91" fmla="*/ 2314986 w 2428717"/>
                  <a:gd name="connsiteY91" fmla="*/ 377588 h 1330996"/>
                  <a:gd name="connsiteX92" fmla="*/ 2337732 w 2428717"/>
                  <a:gd name="connsiteY92" fmla="*/ 395785 h 1330996"/>
                  <a:gd name="connsiteX93" fmla="*/ 2365028 w 2428717"/>
                  <a:gd name="connsiteY93" fmla="*/ 413982 h 1330996"/>
                  <a:gd name="connsiteX94" fmla="*/ 2378675 w 2428717"/>
                  <a:gd name="connsiteY94" fmla="*/ 400334 h 1330996"/>
                  <a:gd name="connsiteX95" fmla="*/ 2396872 w 2428717"/>
                  <a:gd name="connsiteY95" fmla="*/ 373039 h 1330996"/>
                  <a:gd name="connsiteX96" fmla="*/ 2424168 w 2428717"/>
                  <a:gd name="connsiteY96" fmla="*/ 368490 h 1330996"/>
                  <a:gd name="connsiteX97" fmla="*/ 2428717 w 2428717"/>
                  <a:gd name="connsiteY97" fmla="*/ 354842 h 1330996"/>
                  <a:gd name="connsiteX98" fmla="*/ 2424168 w 2428717"/>
                  <a:gd name="connsiteY98" fmla="*/ 327546 h 1330996"/>
                  <a:gd name="connsiteX99" fmla="*/ 2410520 w 2428717"/>
                  <a:gd name="connsiteY99" fmla="*/ 322997 h 1330996"/>
                  <a:gd name="connsiteX100" fmla="*/ 2392323 w 2428717"/>
                  <a:gd name="connsiteY100" fmla="*/ 318448 h 1330996"/>
                  <a:gd name="connsiteX101" fmla="*/ 2378675 w 2428717"/>
                  <a:gd name="connsiteY101" fmla="*/ 309349 h 1330996"/>
                  <a:gd name="connsiteX102" fmla="*/ 2374126 w 2428717"/>
                  <a:gd name="connsiteY102" fmla="*/ 295702 h 1330996"/>
                  <a:gd name="connsiteX103" fmla="*/ 2365028 w 2428717"/>
                  <a:gd name="connsiteY103" fmla="*/ 282054 h 1330996"/>
                  <a:gd name="connsiteX104" fmla="*/ 2360478 w 2428717"/>
                  <a:gd name="connsiteY104" fmla="*/ 268406 h 1330996"/>
                  <a:gd name="connsiteX105" fmla="*/ 2346831 w 2428717"/>
                  <a:gd name="connsiteY105" fmla="*/ 263857 h 1330996"/>
                  <a:gd name="connsiteX106" fmla="*/ 2333183 w 2428717"/>
                  <a:gd name="connsiteY106" fmla="*/ 245660 h 1330996"/>
                  <a:gd name="connsiteX107" fmla="*/ 2305887 w 2428717"/>
                  <a:gd name="connsiteY107" fmla="*/ 232012 h 1330996"/>
                  <a:gd name="connsiteX108" fmla="*/ 2283141 w 2428717"/>
                  <a:gd name="connsiteY108" fmla="*/ 236561 h 1330996"/>
                  <a:gd name="connsiteX109" fmla="*/ 2255845 w 2428717"/>
                  <a:gd name="connsiteY109" fmla="*/ 245660 h 1330996"/>
                  <a:gd name="connsiteX110" fmla="*/ 2214902 w 2428717"/>
                  <a:gd name="connsiteY110" fmla="*/ 241110 h 1330996"/>
                  <a:gd name="connsiteX111" fmla="*/ 2187607 w 2428717"/>
                  <a:gd name="connsiteY111" fmla="*/ 218364 h 1330996"/>
                  <a:gd name="connsiteX112" fmla="*/ 2173959 w 2428717"/>
                  <a:gd name="connsiteY112" fmla="*/ 209266 h 1330996"/>
                  <a:gd name="connsiteX113" fmla="*/ 2164860 w 2428717"/>
                  <a:gd name="connsiteY113" fmla="*/ 195618 h 1330996"/>
                  <a:gd name="connsiteX114" fmla="*/ 2151213 w 2428717"/>
                  <a:gd name="connsiteY114" fmla="*/ 168322 h 1330996"/>
                  <a:gd name="connsiteX115" fmla="*/ 2110269 w 2428717"/>
                  <a:gd name="connsiteY115" fmla="*/ 154675 h 1330996"/>
                  <a:gd name="connsiteX116" fmla="*/ 2082974 w 2428717"/>
                  <a:gd name="connsiteY116" fmla="*/ 141027 h 1330996"/>
                  <a:gd name="connsiteX117" fmla="*/ 2064777 w 2428717"/>
                  <a:gd name="connsiteY117" fmla="*/ 136478 h 1330996"/>
                  <a:gd name="connsiteX118" fmla="*/ 1991989 w 2428717"/>
                  <a:gd name="connsiteY118" fmla="*/ 131928 h 1330996"/>
                  <a:gd name="connsiteX119" fmla="*/ 1964693 w 2428717"/>
                  <a:gd name="connsiteY119" fmla="*/ 118281 h 1330996"/>
                  <a:gd name="connsiteX120" fmla="*/ 1951045 w 2428717"/>
                  <a:gd name="connsiteY120" fmla="*/ 104633 h 1330996"/>
                  <a:gd name="connsiteX121" fmla="*/ 1923750 w 2428717"/>
                  <a:gd name="connsiteY121" fmla="*/ 90985 h 1330996"/>
                  <a:gd name="connsiteX122" fmla="*/ 1910102 w 2428717"/>
                  <a:gd name="connsiteY122" fmla="*/ 81887 h 1330996"/>
                  <a:gd name="connsiteX123" fmla="*/ 1841863 w 2428717"/>
                  <a:gd name="connsiteY123" fmla="*/ 72788 h 1330996"/>
                  <a:gd name="connsiteX124" fmla="*/ 1814568 w 2428717"/>
                  <a:gd name="connsiteY124" fmla="*/ 63690 h 1330996"/>
                  <a:gd name="connsiteX125" fmla="*/ 1796371 w 2428717"/>
                  <a:gd name="connsiteY125" fmla="*/ 59140 h 1330996"/>
                  <a:gd name="connsiteX126" fmla="*/ 1769075 w 2428717"/>
                  <a:gd name="connsiteY126" fmla="*/ 50042 h 1330996"/>
                  <a:gd name="connsiteX127" fmla="*/ 1755428 w 2428717"/>
                  <a:gd name="connsiteY127" fmla="*/ 40943 h 1330996"/>
                  <a:gd name="connsiteX128" fmla="*/ 1737231 w 2428717"/>
                  <a:gd name="connsiteY128" fmla="*/ 0 h 1330996"/>
                  <a:gd name="connsiteX129" fmla="*/ 1728132 w 2428717"/>
                  <a:gd name="connsiteY129" fmla="*/ 13648 h 1330996"/>
                  <a:gd name="connsiteX130" fmla="*/ 1723583 w 2428717"/>
                  <a:gd name="connsiteY130" fmla="*/ 50042 h 1330996"/>
                  <a:gd name="connsiteX131" fmla="*/ 1691738 w 2428717"/>
                  <a:gd name="connsiteY131" fmla="*/ 54591 h 1330996"/>
                  <a:gd name="connsiteX132" fmla="*/ 1659893 w 2428717"/>
                  <a:gd name="connsiteY132" fmla="*/ 63690 h 1330996"/>
                  <a:gd name="connsiteX133" fmla="*/ 1641696 w 2428717"/>
                  <a:gd name="connsiteY133" fmla="*/ 72788 h 1330996"/>
                  <a:gd name="connsiteX134" fmla="*/ 1628048 w 2428717"/>
                  <a:gd name="connsiteY134" fmla="*/ 68239 h 1330996"/>
                  <a:gd name="connsiteX135" fmla="*/ 1623499 w 2428717"/>
                  <a:gd name="connsiteY135" fmla="*/ 54591 h 1330996"/>
                  <a:gd name="connsiteX136" fmla="*/ 1614401 w 2428717"/>
                  <a:gd name="connsiteY136" fmla="*/ 68239 h 1330996"/>
                  <a:gd name="connsiteX137" fmla="*/ 1600753 w 2428717"/>
                  <a:gd name="connsiteY137" fmla="*/ 77337 h 1330996"/>
                  <a:gd name="connsiteX138" fmla="*/ 1555260 w 2428717"/>
                  <a:gd name="connsiteY138" fmla="*/ 81887 h 1330996"/>
                  <a:gd name="connsiteX139" fmla="*/ 1527965 w 2428717"/>
                  <a:gd name="connsiteY139" fmla="*/ 90985 h 1330996"/>
                  <a:gd name="connsiteX140" fmla="*/ 1509768 w 2428717"/>
                  <a:gd name="connsiteY140" fmla="*/ 100084 h 1330996"/>
                  <a:gd name="connsiteX141" fmla="*/ 1487022 w 2428717"/>
                  <a:gd name="connsiteY141" fmla="*/ 104633 h 1330996"/>
                  <a:gd name="connsiteX142" fmla="*/ 1473374 w 2428717"/>
                  <a:gd name="connsiteY142" fmla="*/ 109182 h 1330996"/>
                  <a:gd name="connsiteX143" fmla="*/ 1364192 w 2428717"/>
                  <a:gd name="connsiteY143" fmla="*/ 113731 h 1330996"/>
                  <a:gd name="connsiteX144" fmla="*/ 1350544 w 2428717"/>
                  <a:gd name="connsiteY144" fmla="*/ 122830 h 1330996"/>
                  <a:gd name="connsiteX145" fmla="*/ 1332347 w 2428717"/>
                  <a:gd name="connsiteY145" fmla="*/ 150125 h 1330996"/>
                  <a:gd name="connsiteX146" fmla="*/ 1318699 w 2428717"/>
                  <a:gd name="connsiteY146" fmla="*/ 163773 h 1330996"/>
                  <a:gd name="connsiteX147" fmla="*/ 1309601 w 2428717"/>
                  <a:gd name="connsiteY147" fmla="*/ 191069 h 1330996"/>
                  <a:gd name="connsiteX148" fmla="*/ 1295953 w 2428717"/>
                  <a:gd name="connsiteY148" fmla="*/ 204716 h 1330996"/>
                  <a:gd name="connsiteX149" fmla="*/ 1282305 w 2428717"/>
                  <a:gd name="connsiteY149" fmla="*/ 209266 h 1330996"/>
                  <a:gd name="connsiteX150" fmla="*/ 1209517 w 2428717"/>
                  <a:gd name="connsiteY150" fmla="*/ 213815 h 1330996"/>
                  <a:gd name="connsiteX151" fmla="*/ 1204968 w 2428717"/>
                  <a:gd name="connsiteY151" fmla="*/ 227463 h 1330996"/>
                  <a:gd name="connsiteX152" fmla="*/ 1186771 w 2428717"/>
                  <a:gd name="connsiteY152" fmla="*/ 254758 h 1330996"/>
                  <a:gd name="connsiteX153" fmla="*/ 1177672 w 2428717"/>
                  <a:gd name="connsiteY153" fmla="*/ 282054 h 1330996"/>
                  <a:gd name="connsiteX154" fmla="*/ 1173123 w 2428717"/>
                  <a:gd name="connsiteY154" fmla="*/ 295702 h 1330996"/>
                  <a:gd name="connsiteX155" fmla="*/ 1145828 w 2428717"/>
                  <a:gd name="connsiteY155" fmla="*/ 313899 h 1330996"/>
                  <a:gd name="connsiteX156" fmla="*/ 1132180 w 2428717"/>
                  <a:gd name="connsiteY156" fmla="*/ 327546 h 1330996"/>
                  <a:gd name="connsiteX157" fmla="*/ 1104884 w 2428717"/>
                  <a:gd name="connsiteY157" fmla="*/ 336645 h 1330996"/>
                  <a:gd name="connsiteX158" fmla="*/ 1095786 w 2428717"/>
                  <a:gd name="connsiteY158" fmla="*/ 322997 h 1330996"/>
                  <a:gd name="connsiteX159" fmla="*/ 1100335 w 2428717"/>
                  <a:gd name="connsiteY159" fmla="*/ 291152 h 1330996"/>
                  <a:gd name="connsiteX160" fmla="*/ 1086687 w 2428717"/>
                  <a:gd name="connsiteY160" fmla="*/ 304800 h 1330996"/>
                  <a:gd name="connsiteX161" fmla="*/ 1073039 w 2428717"/>
                  <a:gd name="connsiteY161" fmla="*/ 309349 h 1330996"/>
                  <a:gd name="connsiteX162" fmla="*/ 1059392 w 2428717"/>
                  <a:gd name="connsiteY162" fmla="*/ 300251 h 1330996"/>
                  <a:gd name="connsiteX163" fmla="*/ 1050293 w 2428717"/>
                  <a:gd name="connsiteY163" fmla="*/ 286603 h 1330996"/>
                  <a:gd name="connsiteX164" fmla="*/ 1036645 w 2428717"/>
                  <a:gd name="connsiteY164" fmla="*/ 282054 h 1330996"/>
                  <a:gd name="connsiteX165" fmla="*/ 1009350 w 2428717"/>
                  <a:gd name="connsiteY165" fmla="*/ 291152 h 1330996"/>
                  <a:gd name="connsiteX166" fmla="*/ 995702 w 2428717"/>
                  <a:gd name="connsiteY166" fmla="*/ 295702 h 1330996"/>
                  <a:gd name="connsiteX167" fmla="*/ 982054 w 2428717"/>
                  <a:gd name="connsiteY167" fmla="*/ 304800 h 1330996"/>
                  <a:gd name="connsiteX168" fmla="*/ 968407 w 2428717"/>
                  <a:gd name="connsiteY168" fmla="*/ 350293 h 1330996"/>
                  <a:gd name="connsiteX169" fmla="*/ 959308 w 2428717"/>
                  <a:gd name="connsiteY169" fmla="*/ 363940 h 1330996"/>
                  <a:gd name="connsiteX170" fmla="*/ 963857 w 2428717"/>
                  <a:gd name="connsiteY170" fmla="*/ 377588 h 1330996"/>
                  <a:gd name="connsiteX171" fmla="*/ 977505 w 2428717"/>
                  <a:gd name="connsiteY171" fmla="*/ 382137 h 1330996"/>
                  <a:gd name="connsiteX172" fmla="*/ 991153 w 2428717"/>
                  <a:gd name="connsiteY172" fmla="*/ 391236 h 1330996"/>
                  <a:gd name="connsiteX173" fmla="*/ 1000251 w 2428717"/>
                  <a:gd name="connsiteY173" fmla="*/ 404884 h 1330996"/>
                  <a:gd name="connsiteX174" fmla="*/ 1013899 w 2428717"/>
                  <a:gd name="connsiteY174" fmla="*/ 418531 h 1330996"/>
                  <a:gd name="connsiteX175" fmla="*/ 1009350 w 2428717"/>
                  <a:gd name="connsiteY175" fmla="*/ 441278 h 1330996"/>
                  <a:gd name="connsiteX176" fmla="*/ 986604 w 2428717"/>
                  <a:gd name="connsiteY176" fmla="*/ 486770 h 1330996"/>
                  <a:gd name="connsiteX177" fmla="*/ 968407 w 2428717"/>
                  <a:gd name="connsiteY177" fmla="*/ 518615 h 1330996"/>
                  <a:gd name="connsiteX178" fmla="*/ 954759 w 2428717"/>
                  <a:gd name="connsiteY178" fmla="*/ 523164 h 1330996"/>
                  <a:gd name="connsiteX179" fmla="*/ 945660 w 2428717"/>
                  <a:gd name="connsiteY179" fmla="*/ 536812 h 1330996"/>
                  <a:gd name="connsiteX180" fmla="*/ 932013 w 2428717"/>
                  <a:gd name="connsiteY180" fmla="*/ 545910 h 1330996"/>
                  <a:gd name="connsiteX181" fmla="*/ 913816 w 2428717"/>
                  <a:gd name="connsiteY181" fmla="*/ 568657 h 1330996"/>
                  <a:gd name="connsiteX182" fmla="*/ 904717 w 2428717"/>
                  <a:gd name="connsiteY182" fmla="*/ 582305 h 1330996"/>
                  <a:gd name="connsiteX183" fmla="*/ 900168 w 2428717"/>
                  <a:gd name="connsiteY183" fmla="*/ 595952 h 1330996"/>
                  <a:gd name="connsiteX184" fmla="*/ 881971 w 2428717"/>
                  <a:gd name="connsiteY184" fmla="*/ 623248 h 1330996"/>
                  <a:gd name="connsiteX185" fmla="*/ 859225 w 2428717"/>
                  <a:gd name="connsiteY185" fmla="*/ 655093 h 1330996"/>
                  <a:gd name="connsiteX186" fmla="*/ 850126 w 2428717"/>
                  <a:gd name="connsiteY186" fmla="*/ 668740 h 1330996"/>
                  <a:gd name="connsiteX187" fmla="*/ 845577 w 2428717"/>
                  <a:gd name="connsiteY187" fmla="*/ 682388 h 1330996"/>
                  <a:gd name="connsiteX188" fmla="*/ 831929 w 2428717"/>
                  <a:gd name="connsiteY188" fmla="*/ 691487 h 1330996"/>
                  <a:gd name="connsiteX189" fmla="*/ 809183 w 2428717"/>
                  <a:gd name="connsiteY189" fmla="*/ 714233 h 1330996"/>
                  <a:gd name="connsiteX190" fmla="*/ 795535 w 2428717"/>
                  <a:gd name="connsiteY190" fmla="*/ 732430 h 1330996"/>
                  <a:gd name="connsiteX191" fmla="*/ 781887 w 2428717"/>
                  <a:gd name="connsiteY191" fmla="*/ 746078 h 1330996"/>
                  <a:gd name="connsiteX192" fmla="*/ 754592 w 2428717"/>
                  <a:gd name="connsiteY192" fmla="*/ 787021 h 1330996"/>
                  <a:gd name="connsiteX193" fmla="*/ 745493 w 2428717"/>
                  <a:gd name="connsiteY193" fmla="*/ 800669 h 1330996"/>
                  <a:gd name="connsiteX194" fmla="*/ 736395 w 2428717"/>
                  <a:gd name="connsiteY194" fmla="*/ 827964 h 1330996"/>
                  <a:gd name="connsiteX195" fmla="*/ 690902 w 2428717"/>
                  <a:gd name="connsiteY195" fmla="*/ 882555 h 1330996"/>
                  <a:gd name="connsiteX196" fmla="*/ 677254 w 2428717"/>
                  <a:gd name="connsiteY196" fmla="*/ 891654 h 1330996"/>
                  <a:gd name="connsiteX197" fmla="*/ 649959 w 2428717"/>
                  <a:gd name="connsiteY197" fmla="*/ 900752 h 1330996"/>
                  <a:gd name="connsiteX198" fmla="*/ 595368 w 2428717"/>
                  <a:gd name="connsiteY198" fmla="*/ 896203 h 1330996"/>
                  <a:gd name="connsiteX199" fmla="*/ 581720 w 2428717"/>
                  <a:gd name="connsiteY199" fmla="*/ 891654 h 1330996"/>
                  <a:gd name="connsiteX200" fmla="*/ 586269 w 2428717"/>
                  <a:gd name="connsiteY200" fmla="*/ 868908 h 1330996"/>
                  <a:gd name="connsiteX201" fmla="*/ 577171 w 2428717"/>
                  <a:gd name="connsiteY201" fmla="*/ 928048 h 1330996"/>
                  <a:gd name="connsiteX202" fmla="*/ 568072 w 2428717"/>
                  <a:gd name="connsiteY202" fmla="*/ 941696 h 1330996"/>
                  <a:gd name="connsiteX203" fmla="*/ 563523 w 2428717"/>
                  <a:gd name="connsiteY203" fmla="*/ 955343 h 1330996"/>
                  <a:gd name="connsiteX204" fmla="*/ 549875 w 2428717"/>
                  <a:gd name="connsiteY204" fmla="*/ 964442 h 1330996"/>
                  <a:gd name="connsiteX205" fmla="*/ 522580 w 2428717"/>
                  <a:gd name="connsiteY205" fmla="*/ 982639 h 1330996"/>
                  <a:gd name="connsiteX206" fmla="*/ 508932 w 2428717"/>
                  <a:gd name="connsiteY206" fmla="*/ 973540 h 1330996"/>
                  <a:gd name="connsiteX207" fmla="*/ 481637 w 2428717"/>
                  <a:gd name="connsiteY207" fmla="*/ 959893 h 1330996"/>
                  <a:gd name="connsiteX208" fmla="*/ 463439 w 2428717"/>
                  <a:gd name="connsiteY208" fmla="*/ 964442 h 1330996"/>
                  <a:gd name="connsiteX209" fmla="*/ 454341 w 2428717"/>
                  <a:gd name="connsiteY209" fmla="*/ 978090 h 1330996"/>
                  <a:gd name="connsiteX210" fmla="*/ 440693 w 2428717"/>
                  <a:gd name="connsiteY210" fmla="*/ 996287 h 1330996"/>
                  <a:gd name="connsiteX211" fmla="*/ 404299 w 2428717"/>
                  <a:gd name="connsiteY211" fmla="*/ 1023582 h 1330996"/>
                  <a:gd name="connsiteX212" fmla="*/ 390651 w 2428717"/>
                  <a:gd name="connsiteY212" fmla="*/ 1037230 h 1330996"/>
                  <a:gd name="connsiteX213" fmla="*/ 377004 w 2428717"/>
                  <a:gd name="connsiteY213" fmla="*/ 1041779 h 1330996"/>
                  <a:gd name="connsiteX214" fmla="*/ 349708 w 2428717"/>
                  <a:gd name="connsiteY214" fmla="*/ 1059976 h 1330996"/>
                  <a:gd name="connsiteX215" fmla="*/ 322413 w 2428717"/>
                  <a:gd name="connsiteY215" fmla="*/ 1078173 h 1330996"/>
                  <a:gd name="connsiteX216" fmla="*/ 295117 w 2428717"/>
                  <a:gd name="connsiteY216" fmla="*/ 1100919 h 1330996"/>
                  <a:gd name="connsiteX217" fmla="*/ 286019 w 2428717"/>
                  <a:gd name="connsiteY217" fmla="*/ 1114567 h 1330996"/>
                  <a:gd name="connsiteX218" fmla="*/ 258723 w 2428717"/>
                  <a:gd name="connsiteY218" fmla="*/ 1137313 h 1330996"/>
                  <a:gd name="connsiteX219" fmla="*/ 240526 w 2428717"/>
                  <a:gd name="connsiteY219" fmla="*/ 1164609 h 1330996"/>
                  <a:gd name="connsiteX220" fmla="*/ 231428 w 2428717"/>
                  <a:gd name="connsiteY220" fmla="*/ 1178257 h 1330996"/>
                  <a:gd name="connsiteX221" fmla="*/ 217780 w 2428717"/>
                  <a:gd name="connsiteY221" fmla="*/ 1182806 h 1330996"/>
                  <a:gd name="connsiteX222" fmla="*/ 208681 w 2428717"/>
                  <a:gd name="connsiteY222" fmla="*/ 1196454 h 1330996"/>
                  <a:gd name="connsiteX223" fmla="*/ 181386 w 2428717"/>
                  <a:gd name="connsiteY223" fmla="*/ 1205552 h 1330996"/>
                  <a:gd name="connsiteX224" fmla="*/ 167738 w 2428717"/>
                  <a:gd name="connsiteY224" fmla="*/ 1210102 h 1330996"/>
                  <a:gd name="connsiteX225" fmla="*/ 135893 w 2428717"/>
                  <a:gd name="connsiteY225" fmla="*/ 1219200 h 1330996"/>
                  <a:gd name="connsiteX226" fmla="*/ 108598 w 2428717"/>
                  <a:gd name="connsiteY226" fmla="*/ 1241946 h 1330996"/>
                  <a:gd name="connsiteX227" fmla="*/ 85851 w 2428717"/>
                  <a:gd name="connsiteY227" fmla="*/ 1246496 h 1330996"/>
                  <a:gd name="connsiteX228" fmla="*/ 72204 w 2428717"/>
                  <a:gd name="connsiteY228" fmla="*/ 1251045 h 1330996"/>
                  <a:gd name="connsiteX229" fmla="*/ 22162 w 2428717"/>
                  <a:gd name="connsiteY229" fmla="*/ 1264693 h 1330996"/>
                  <a:gd name="connsiteX230" fmla="*/ 8514 w 2428717"/>
                  <a:gd name="connsiteY230" fmla="*/ 1260143 h 1330996"/>
                  <a:gd name="connsiteX231" fmla="*/ 3965 w 2428717"/>
                  <a:gd name="connsiteY231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13565 w 2428717"/>
                  <a:gd name="connsiteY20" fmla="*/ 1032681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77254 w 2428717"/>
                  <a:gd name="connsiteY194" fmla="*/ 891654 h 1330996"/>
                  <a:gd name="connsiteX195" fmla="*/ 649959 w 2428717"/>
                  <a:gd name="connsiteY195" fmla="*/ 900752 h 1330996"/>
                  <a:gd name="connsiteX196" fmla="*/ 595368 w 2428717"/>
                  <a:gd name="connsiteY196" fmla="*/ 896203 h 1330996"/>
                  <a:gd name="connsiteX197" fmla="*/ 581720 w 2428717"/>
                  <a:gd name="connsiteY197" fmla="*/ 891654 h 1330996"/>
                  <a:gd name="connsiteX198" fmla="*/ 586269 w 2428717"/>
                  <a:gd name="connsiteY198" fmla="*/ 868908 h 1330996"/>
                  <a:gd name="connsiteX199" fmla="*/ 577171 w 2428717"/>
                  <a:gd name="connsiteY199" fmla="*/ 928048 h 1330996"/>
                  <a:gd name="connsiteX200" fmla="*/ 568072 w 2428717"/>
                  <a:gd name="connsiteY200" fmla="*/ 941696 h 1330996"/>
                  <a:gd name="connsiteX201" fmla="*/ 563523 w 2428717"/>
                  <a:gd name="connsiteY201" fmla="*/ 955343 h 1330996"/>
                  <a:gd name="connsiteX202" fmla="*/ 549875 w 2428717"/>
                  <a:gd name="connsiteY202" fmla="*/ 964442 h 1330996"/>
                  <a:gd name="connsiteX203" fmla="*/ 522580 w 2428717"/>
                  <a:gd name="connsiteY203" fmla="*/ 982639 h 1330996"/>
                  <a:gd name="connsiteX204" fmla="*/ 508932 w 2428717"/>
                  <a:gd name="connsiteY204" fmla="*/ 973540 h 1330996"/>
                  <a:gd name="connsiteX205" fmla="*/ 481637 w 2428717"/>
                  <a:gd name="connsiteY205" fmla="*/ 959893 h 1330996"/>
                  <a:gd name="connsiteX206" fmla="*/ 463439 w 2428717"/>
                  <a:gd name="connsiteY206" fmla="*/ 964442 h 1330996"/>
                  <a:gd name="connsiteX207" fmla="*/ 454341 w 2428717"/>
                  <a:gd name="connsiteY207" fmla="*/ 978090 h 1330996"/>
                  <a:gd name="connsiteX208" fmla="*/ 440693 w 2428717"/>
                  <a:gd name="connsiteY208" fmla="*/ 996287 h 1330996"/>
                  <a:gd name="connsiteX209" fmla="*/ 404299 w 2428717"/>
                  <a:gd name="connsiteY209" fmla="*/ 1023582 h 1330996"/>
                  <a:gd name="connsiteX210" fmla="*/ 390651 w 2428717"/>
                  <a:gd name="connsiteY210" fmla="*/ 1037230 h 1330996"/>
                  <a:gd name="connsiteX211" fmla="*/ 377004 w 2428717"/>
                  <a:gd name="connsiteY211" fmla="*/ 1041779 h 1330996"/>
                  <a:gd name="connsiteX212" fmla="*/ 349708 w 2428717"/>
                  <a:gd name="connsiteY212" fmla="*/ 1059976 h 1330996"/>
                  <a:gd name="connsiteX213" fmla="*/ 322413 w 2428717"/>
                  <a:gd name="connsiteY213" fmla="*/ 1078173 h 1330996"/>
                  <a:gd name="connsiteX214" fmla="*/ 295117 w 2428717"/>
                  <a:gd name="connsiteY214" fmla="*/ 1100919 h 1330996"/>
                  <a:gd name="connsiteX215" fmla="*/ 286019 w 2428717"/>
                  <a:gd name="connsiteY215" fmla="*/ 1114567 h 1330996"/>
                  <a:gd name="connsiteX216" fmla="*/ 258723 w 2428717"/>
                  <a:gd name="connsiteY216" fmla="*/ 1137313 h 1330996"/>
                  <a:gd name="connsiteX217" fmla="*/ 240526 w 2428717"/>
                  <a:gd name="connsiteY217" fmla="*/ 1164609 h 1330996"/>
                  <a:gd name="connsiteX218" fmla="*/ 231428 w 2428717"/>
                  <a:gd name="connsiteY218" fmla="*/ 1178257 h 1330996"/>
                  <a:gd name="connsiteX219" fmla="*/ 217780 w 2428717"/>
                  <a:gd name="connsiteY219" fmla="*/ 1182806 h 1330996"/>
                  <a:gd name="connsiteX220" fmla="*/ 208681 w 2428717"/>
                  <a:gd name="connsiteY220" fmla="*/ 1196454 h 1330996"/>
                  <a:gd name="connsiteX221" fmla="*/ 181386 w 2428717"/>
                  <a:gd name="connsiteY221" fmla="*/ 1205552 h 1330996"/>
                  <a:gd name="connsiteX222" fmla="*/ 167738 w 2428717"/>
                  <a:gd name="connsiteY222" fmla="*/ 1210102 h 1330996"/>
                  <a:gd name="connsiteX223" fmla="*/ 135893 w 2428717"/>
                  <a:gd name="connsiteY223" fmla="*/ 1219200 h 1330996"/>
                  <a:gd name="connsiteX224" fmla="*/ 108598 w 2428717"/>
                  <a:gd name="connsiteY224" fmla="*/ 1241946 h 1330996"/>
                  <a:gd name="connsiteX225" fmla="*/ 85851 w 2428717"/>
                  <a:gd name="connsiteY225" fmla="*/ 1246496 h 1330996"/>
                  <a:gd name="connsiteX226" fmla="*/ 72204 w 2428717"/>
                  <a:gd name="connsiteY226" fmla="*/ 1251045 h 1330996"/>
                  <a:gd name="connsiteX227" fmla="*/ 22162 w 2428717"/>
                  <a:gd name="connsiteY227" fmla="*/ 1264693 h 1330996"/>
                  <a:gd name="connsiteX228" fmla="*/ 8514 w 2428717"/>
                  <a:gd name="connsiteY228" fmla="*/ 1260143 h 1330996"/>
                  <a:gd name="connsiteX229" fmla="*/ 3965 w 2428717"/>
                  <a:gd name="connsiteY229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85016 w 2428717"/>
                  <a:gd name="connsiteY193" fmla="*/ 862932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7040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1000251 w 2428717"/>
                  <a:gd name="connsiteY170" fmla="*/ 404884 h 1330996"/>
                  <a:gd name="connsiteX171" fmla="*/ 1013899 w 2428717"/>
                  <a:gd name="connsiteY171" fmla="*/ 418531 h 1330996"/>
                  <a:gd name="connsiteX172" fmla="*/ 1009350 w 2428717"/>
                  <a:gd name="connsiteY172" fmla="*/ 441278 h 1330996"/>
                  <a:gd name="connsiteX173" fmla="*/ 986604 w 2428717"/>
                  <a:gd name="connsiteY173" fmla="*/ 486770 h 1330996"/>
                  <a:gd name="connsiteX174" fmla="*/ 968407 w 2428717"/>
                  <a:gd name="connsiteY174" fmla="*/ 518615 h 1330996"/>
                  <a:gd name="connsiteX175" fmla="*/ 954759 w 2428717"/>
                  <a:gd name="connsiteY175" fmla="*/ 523164 h 1330996"/>
                  <a:gd name="connsiteX176" fmla="*/ 945660 w 2428717"/>
                  <a:gd name="connsiteY176" fmla="*/ 536812 h 1330996"/>
                  <a:gd name="connsiteX177" fmla="*/ 932013 w 2428717"/>
                  <a:gd name="connsiteY177" fmla="*/ 545910 h 1330996"/>
                  <a:gd name="connsiteX178" fmla="*/ 913816 w 2428717"/>
                  <a:gd name="connsiteY178" fmla="*/ 568657 h 1330996"/>
                  <a:gd name="connsiteX179" fmla="*/ 904717 w 2428717"/>
                  <a:gd name="connsiteY179" fmla="*/ 582305 h 1330996"/>
                  <a:gd name="connsiteX180" fmla="*/ 900168 w 2428717"/>
                  <a:gd name="connsiteY180" fmla="*/ 595952 h 1330996"/>
                  <a:gd name="connsiteX181" fmla="*/ 881971 w 2428717"/>
                  <a:gd name="connsiteY181" fmla="*/ 623248 h 1330996"/>
                  <a:gd name="connsiteX182" fmla="*/ 859225 w 2428717"/>
                  <a:gd name="connsiteY182" fmla="*/ 655093 h 1330996"/>
                  <a:gd name="connsiteX183" fmla="*/ 850126 w 2428717"/>
                  <a:gd name="connsiteY183" fmla="*/ 668740 h 1330996"/>
                  <a:gd name="connsiteX184" fmla="*/ 845577 w 2428717"/>
                  <a:gd name="connsiteY184" fmla="*/ 682388 h 1330996"/>
                  <a:gd name="connsiteX185" fmla="*/ 831929 w 2428717"/>
                  <a:gd name="connsiteY185" fmla="*/ 691487 h 1330996"/>
                  <a:gd name="connsiteX186" fmla="*/ 809183 w 2428717"/>
                  <a:gd name="connsiteY186" fmla="*/ 714233 h 1330996"/>
                  <a:gd name="connsiteX187" fmla="*/ 795535 w 2428717"/>
                  <a:gd name="connsiteY187" fmla="*/ 732430 h 1330996"/>
                  <a:gd name="connsiteX188" fmla="*/ 781887 w 2428717"/>
                  <a:gd name="connsiteY188" fmla="*/ 746078 h 1330996"/>
                  <a:gd name="connsiteX189" fmla="*/ 754592 w 2428717"/>
                  <a:gd name="connsiteY189" fmla="*/ 787021 h 1330996"/>
                  <a:gd name="connsiteX190" fmla="*/ 745493 w 2428717"/>
                  <a:gd name="connsiteY190" fmla="*/ 800669 h 1330996"/>
                  <a:gd name="connsiteX191" fmla="*/ 736395 w 2428717"/>
                  <a:gd name="connsiteY191" fmla="*/ 827964 h 1330996"/>
                  <a:gd name="connsiteX192" fmla="*/ 673242 w 2428717"/>
                  <a:gd name="connsiteY192" fmla="*/ 857045 h 1330996"/>
                  <a:gd name="connsiteX193" fmla="*/ 638185 w 2428717"/>
                  <a:gd name="connsiteY193" fmla="*/ 883091 h 1330996"/>
                  <a:gd name="connsiteX194" fmla="*/ 595368 w 2428717"/>
                  <a:gd name="connsiteY194" fmla="*/ 896203 h 1330996"/>
                  <a:gd name="connsiteX195" fmla="*/ 581720 w 2428717"/>
                  <a:gd name="connsiteY195" fmla="*/ 891654 h 1330996"/>
                  <a:gd name="connsiteX196" fmla="*/ 577171 w 2428717"/>
                  <a:gd name="connsiteY196" fmla="*/ 928048 h 1330996"/>
                  <a:gd name="connsiteX197" fmla="*/ 568072 w 2428717"/>
                  <a:gd name="connsiteY197" fmla="*/ 941696 h 1330996"/>
                  <a:gd name="connsiteX198" fmla="*/ 563523 w 2428717"/>
                  <a:gd name="connsiteY198" fmla="*/ 955343 h 1330996"/>
                  <a:gd name="connsiteX199" fmla="*/ 549875 w 2428717"/>
                  <a:gd name="connsiteY199" fmla="*/ 964442 h 1330996"/>
                  <a:gd name="connsiteX200" fmla="*/ 522580 w 2428717"/>
                  <a:gd name="connsiteY200" fmla="*/ 982639 h 1330996"/>
                  <a:gd name="connsiteX201" fmla="*/ 508932 w 2428717"/>
                  <a:gd name="connsiteY201" fmla="*/ 973540 h 1330996"/>
                  <a:gd name="connsiteX202" fmla="*/ 481637 w 2428717"/>
                  <a:gd name="connsiteY202" fmla="*/ 959893 h 1330996"/>
                  <a:gd name="connsiteX203" fmla="*/ 463439 w 2428717"/>
                  <a:gd name="connsiteY203" fmla="*/ 964442 h 1330996"/>
                  <a:gd name="connsiteX204" fmla="*/ 454341 w 2428717"/>
                  <a:gd name="connsiteY204" fmla="*/ 978090 h 1330996"/>
                  <a:gd name="connsiteX205" fmla="*/ 440693 w 2428717"/>
                  <a:gd name="connsiteY205" fmla="*/ 996287 h 1330996"/>
                  <a:gd name="connsiteX206" fmla="*/ 404299 w 2428717"/>
                  <a:gd name="connsiteY206" fmla="*/ 1023582 h 1330996"/>
                  <a:gd name="connsiteX207" fmla="*/ 390651 w 2428717"/>
                  <a:gd name="connsiteY207" fmla="*/ 1037230 h 1330996"/>
                  <a:gd name="connsiteX208" fmla="*/ 377004 w 2428717"/>
                  <a:gd name="connsiteY208" fmla="*/ 1041779 h 1330996"/>
                  <a:gd name="connsiteX209" fmla="*/ 349708 w 2428717"/>
                  <a:gd name="connsiteY209" fmla="*/ 1059976 h 1330996"/>
                  <a:gd name="connsiteX210" fmla="*/ 322413 w 2428717"/>
                  <a:gd name="connsiteY210" fmla="*/ 1078173 h 1330996"/>
                  <a:gd name="connsiteX211" fmla="*/ 295117 w 2428717"/>
                  <a:gd name="connsiteY211" fmla="*/ 1100919 h 1330996"/>
                  <a:gd name="connsiteX212" fmla="*/ 286019 w 2428717"/>
                  <a:gd name="connsiteY212" fmla="*/ 1114567 h 1330996"/>
                  <a:gd name="connsiteX213" fmla="*/ 258723 w 2428717"/>
                  <a:gd name="connsiteY213" fmla="*/ 1137313 h 1330996"/>
                  <a:gd name="connsiteX214" fmla="*/ 240526 w 2428717"/>
                  <a:gd name="connsiteY214" fmla="*/ 1164609 h 1330996"/>
                  <a:gd name="connsiteX215" fmla="*/ 231428 w 2428717"/>
                  <a:gd name="connsiteY215" fmla="*/ 1178257 h 1330996"/>
                  <a:gd name="connsiteX216" fmla="*/ 217780 w 2428717"/>
                  <a:gd name="connsiteY216" fmla="*/ 1182806 h 1330996"/>
                  <a:gd name="connsiteX217" fmla="*/ 208681 w 2428717"/>
                  <a:gd name="connsiteY217" fmla="*/ 1196454 h 1330996"/>
                  <a:gd name="connsiteX218" fmla="*/ 181386 w 2428717"/>
                  <a:gd name="connsiteY218" fmla="*/ 1205552 h 1330996"/>
                  <a:gd name="connsiteX219" fmla="*/ 167738 w 2428717"/>
                  <a:gd name="connsiteY219" fmla="*/ 1210102 h 1330996"/>
                  <a:gd name="connsiteX220" fmla="*/ 135893 w 2428717"/>
                  <a:gd name="connsiteY220" fmla="*/ 1219200 h 1330996"/>
                  <a:gd name="connsiteX221" fmla="*/ 108598 w 2428717"/>
                  <a:gd name="connsiteY221" fmla="*/ 1241946 h 1330996"/>
                  <a:gd name="connsiteX222" fmla="*/ 85851 w 2428717"/>
                  <a:gd name="connsiteY222" fmla="*/ 1246496 h 1330996"/>
                  <a:gd name="connsiteX223" fmla="*/ 72204 w 2428717"/>
                  <a:gd name="connsiteY223" fmla="*/ 1251045 h 1330996"/>
                  <a:gd name="connsiteX224" fmla="*/ 22162 w 2428717"/>
                  <a:gd name="connsiteY224" fmla="*/ 1264693 h 1330996"/>
                  <a:gd name="connsiteX225" fmla="*/ 8514 w 2428717"/>
                  <a:gd name="connsiteY225" fmla="*/ 1260143 h 1330996"/>
                  <a:gd name="connsiteX226" fmla="*/ 3965 w 2428717"/>
                  <a:gd name="connsiteY22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414234 w 2428717"/>
                  <a:gd name="connsiteY60" fmla="*/ 204716 h 1330996"/>
                  <a:gd name="connsiteX61" fmla="*/ 1427881 w 2428717"/>
                  <a:gd name="connsiteY61" fmla="*/ 200167 h 1330996"/>
                  <a:gd name="connsiteX62" fmla="*/ 1441529 w 2428717"/>
                  <a:gd name="connsiteY62" fmla="*/ 195618 h 1330996"/>
                  <a:gd name="connsiteX63" fmla="*/ 1473374 w 2428717"/>
                  <a:gd name="connsiteY63" fmla="*/ 181970 h 1330996"/>
                  <a:gd name="connsiteX64" fmla="*/ 1500669 w 2428717"/>
                  <a:gd name="connsiteY64" fmla="*/ 172872 h 1330996"/>
                  <a:gd name="connsiteX65" fmla="*/ 1578007 w 2428717"/>
                  <a:gd name="connsiteY65" fmla="*/ 163773 h 1330996"/>
                  <a:gd name="connsiteX66" fmla="*/ 1600753 w 2428717"/>
                  <a:gd name="connsiteY66" fmla="*/ 145576 h 1330996"/>
                  <a:gd name="connsiteX67" fmla="*/ 1614401 w 2428717"/>
                  <a:gd name="connsiteY67" fmla="*/ 141027 h 1330996"/>
                  <a:gd name="connsiteX68" fmla="*/ 1641696 w 2428717"/>
                  <a:gd name="connsiteY68" fmla="*/ 145576 h 1330996"/>
                  <a:gd name="connsiteX69" fmla="*/ 1655344 w 2428717"/>
                  <a:gd name="connsiteY69" fmla="*/ 154675 h 1330996"/>
                  <a:gd name="connsiteX70" fmla="*/ 1828216 w 2428717"/>
                  <a:gd name="connsiteY70" fmla="*/ 150125 h 1330996"/>
                  <a:gd name="connsiteX71" fmla="*/ 1841863 w 2428717"/>
                  <a:gd name="connsiteY71" fmla="*/ 159224 h 1330996"/>
                  <a:gd name="connsiteX72" fmla="*/ 1855511 w 2428717"/>
                  <a:gd name="connsiteY72" fmla="*/ 172872 h 1330996"/>
                  <a:gd name="connsiteX73" fmla="*/ 1969242 w 2428717"/>
                  <a:gd name="connsiteY73" fmla="*/ 186519 h 1330996"/>
                  <a:gd name="connsiteX74" fmla="*/ 2001087 w 2428717"/>
                  <a:gd name="connsiteY74" fmla="*/ 191069 h 1330996"/>
                  <a:gd name="connsiteX75" fmla="*/ 2051129 w 2428717"/>
                  <a:gd name="connsiteY75" fmla="*/ 195618 h 1330996"/>
                  <a:gd name="connsiteX76" fmla="*/ 2060228 w 2428717"/>
                  <a:gd name="connsiteY76" fmla="*/ 209266 h 1330996"/>
                  <a:gd name="connsiteX77" fmla="*/ 2087523 w 2428717"/>
                  <a:gd name="connsiteY77" fmla="*/ 213815 h 1330996"/>
                  <a:gd name="connsiteX78" fmla="*/ 2105720 w 2428717"/>
                  <a:gd name="connsiteY78" fmla="*/ 236561 h 1330996"/>
                  <a:gd name="connsiteX79" fmla="*/ 2119368 w 2428717"/>
                  <a:gd name="connsiteY79" fmla="*/ 245660 h 1330996"/>
                  <a:gd name="connsiteX80" fmla="*/ 2133016 w 2428717"/>
                  <a:gd name="connsiteY80" fmla="*/ 259308 h 1330996"/>
                  <a:gd name="connsiteX81" fmla="*/ 2142114 w 2428717"/>
                  <a:gd name="connsiteY81" fmla="*/ 272955 h 1330996"/>
                  <a:gd name="connsiteX82" fmla="*/ 2160311 w 2428717"/>
                  <a:gd name="connsiteY82" fmla="*/ 291152 h 1330996"/>
                  <a:gd name="connsiteX83" fmla="*/ 2169410 w 2428717"/>
                  <a:gd name="connsiteY83" fmla="*/ 304800 h 1330996"/>
                  <a:gd name="connsiteX84" fmla="*/ 2210353 w 2428717"/>
                  <a:gd name="connsiteY84" fmla="*/ 341194 h 1330996"/>
                  <a:gd name="connsiteX85" fmla="*/ 2224001 w 2428717"/>
                  <a:gd name="connsiteY85" fmla="*/ 345743 h 1330996"/>
                  <a:gd name="connsiteX86" fmla="*/ 2255845 w 2428717"/>
                  <a:gd name="connsiteY86" fmla="*/ 363940 h 1330996"/>
                  <a:gd name="connsiteX87" fmla="*/ 2283141 w 2428717"/>
                  <a:gd name="connsiteY87" fmla="*/ 373039 h 1330996"/>
                  <a:gd name="connsiteX88" fmla="*/ 2314986 w 2428717"/>
                  <a:gd name="connsiteY88" fmla="*/ 377588 h 1330996"/>
                  <a:gd name="connsiteX89" fmla="*/ 2337732 w 2428717"/>
                  <a:gd name="connsiteY89" fmla="*/ 395785 h 1330996"/>
                  <a:gd name="connsiteX90" fmla="*/ 2365028 w 2428717"/>
                  <a:gd name="connsiteY90" fmla="*/ 413982 h 1330996"/>
                  <a:gd name="connsiteX91" fmla="*/ 2378675 w 2428717"/>
                  <a:gd name="connsiteY91" fmla="*/ 400334 h 1330996"/>
                  <a:gd name="connsiteX92" fmla="*/ 2396872 w 2428717"/>
                  <a:gd name="connsiteY92" fmla="*/ 373039 h 1330996"/>
                  <a:gd name="connsiteX93" fmla="*/ 2424168 w 2428717"/>
                  <a:gd name="connsiteY93" fmla="*/ 368490 h 1330996"/>
                  <a:gd name="connsiteX94" fmla="*/ 2428717 w 2428717"/>
                  <a:gd name="connsiteY94" fmla="*/ 354842 h 1330996"/>
                  <a:gd name="connsiteX95" fmla="*/ 2424168 w 2428717"/>
                  <a:gd name="connsiteY95" fmla="*/ 327546 h 1330996"/>
                  <a:gd name="connsiteX96" fmla="*/ 2410520 w 2428717"/>
                  <a:gd name="connsiteY96" fmla="*/ 322997 h 1330996"/>
                  <a:gd name="connsiteX97" fmla="*/ 2392323 w 2428717"/>
                  <a:gd name="connsiteY97" fmla="*/ 318448 h 1330996"/>
                  <a:gd name="connsiteX98" fmla="*/ 2378675 w 2428717"/>
                  <a:gd name="connsiteY98" fmla="*/ 309349 h 1330996"/>
                  <a:gd name="connsiteX99" fmla="*/ 2374126 w 2428717"/>
                  <a:gd name="connsiteY99" fmla="*/ 295702 h 1330996"/>
                  <a:gd name="connsiteX100" fmla="*/ 2365028 w 2428717"/>
                  <a:gd name="connsiteY100" fmla="*/ 282054 h 1330996"/>
                  <a:gd name="connsiteX101" fmla="*/ 2360478 w 2428717"/>
                  <a:gd name="connsiteY101" fmla="*/ 268406 h 1330996"/>
                  <a:gd name="connsiteX102" fmla="*/ 2346831 w 2428717"/>
                  <a:gd name="connsiteY102" fmla="*/ 263857 h 1330996"/>
                  <a:gd name="connsiteX103" fmla="*/ 2333183 w 2428717"/>
                  <a:gd name="connsiteY103" fmla="*/ 245660 h 1330996"/>
                  <a:gd name="connsiteX104" fmla="*/ 2305887 w 2428717"/>
                  <a:gd name="connsiteY104" fmla="*/ 232012 h 1330996"/>
                  <a:gd name="connsiteX105" fmla="*/ 2283141 w 2428717"/>
                  <a:gd name="connsiteY105" fmla="*/ 236561 h 1330996"/>
                  <a:gd name="connsiteX106" fmla="*/ 2255845 w 2428717"/>
                  <a:gd name="connsiteY106" fmla="*/ 245660 h 1330996"/>
                  <a:gd name="connsiteX107" fmla="*/ 2214902 w 2428717"/>
                  <a:gd name="connsiteY107" fmla="*/ 241110 h 1330996"/>
                  <a:gd name="connsiteX108" fmla="*/ 2187607 w 2428717"/>
                  <a:gd name="connsiteY108" fmla="*/ 218364 h 1330996"/>
                  <a:gd name="connsiteX109" fmla="*/ 2173959 w 2428717"/>
                  <a:gd name="connsiteY109" fmla="*/ 209266 h 1330996"/>
                  <a:gd name="connsiteX110" fmla="*/ 2164860 w 2428717"/>
                  <a:gd name="connsiteY110" fmla="*/ 195618 h 1330996"/>
                  <a:gd name="connsiteX111" fmla="*/ 2151213 w 2428717"/>
                  <a:gd name="connsiteY111" fmla="*/ 168322 h 1330996"/>
                  <a:gd name="connsiteX112" fmla="*/ 2110269 w 2428717"/>
                  <a:gd name="connsiteY112" fmla="*/ 154675 h 1330996"/>
                  <a:gd name="connsiteX113" fmla="*/ 2082974 w 2428717"/>
                  <a:gd name="connsiteY113" fmla="*/ 141027 h 1330996"/>
                  <a:gd name="connsiteX114" fmla="*/ 2064777 w 2428717"/>
                  <a:gd name="connsiteY114" fmla="*/ 136478 h 1330996"/>
                  <a:gd name="connsiteX115" fmla="*/ 1991989 w 2428717"/>
                  <a:gd name="connsiteY115" fmla="*/ 131928 h 1330996"/>
                  <a:gd name="connsiteX116" fmla="*/ 1964693 w 2428717"/>
                  <a:gd name="connsiteY116" fmla="*/ 118281 h 1330996"/>
                  <a:gd name="connsiteX117" fmla="*/ 1951045 w 2428717"/>
                  <a:gd name="connsiteY117" fmla="*/ 104633 h 1330996"/>
                  <a:gd name="connsiteX118" fmla="*/ 1923750 w 2428717"/>
                  <a:gd name="connsiteY118" fmla="*/ 90985 h 1330996"/>
                  <a:gd name="connsiteX119" fmla="*/ 1910102 w 2428717"/>
                  <a:gd name="connsiteY119" fmla="*/ 81887 h 1330996"/>
                  <a:gd name="connsiteX120" fmla="*/ 1841863 w 2428717"/>
                  <a:gd name="connsiteY120" fmla="*/ 72788 h 1330996"/>
                  <a:gd name="connsiteX121" fmla="*/ 1814568 w 2428717"/>
                  <a:gd name="connsiteY121" fmla="*/ 63690 h 1330996"/>
                  <a:gd name="connsiteX122" fmla="*/ 1796371 w 2428717"/>
                  <a:gd name="connsiteY122" fmla="*/ 59140 h 1330996"/>
                  <a:gd name="connsiteX123" fmla="*/ 1769075 w 2428717"/>
                  <a:gd name="connsiteY123" fmla="*/ 50042 h 1330996"/>
                  <a:gd name="connsiteX124" fmla="*/ 1755428 w 2428717"/>
                  <a:gd name="connsiteY124" fmla="*/ 40943 h 1330996"/>
                  <a:gd name="connsiteX125" fmla="*/ 1737231 w 2428717"/>
                  <a:gd name="connsiteY125" fmla="*/ 0 h 1330996"/>
                  <a:gd name="connsiteX126" fmla="*/ 1728132 w 2428717"/>
                  <a:gd name="connsiteY126" fmla="*/ 13648 h 1330996"/>
                  <a:gd name="connsiteX127" fmla="*/ 1723583 w 2428717"/>
                  <a:gd name="connsiteY127" fmla="*/ 50042 h 1330996"/>
                  <a:gd name="connsiteX128" fmla="*/ 1691738 w 2428717"/>
                  <a:gd name="connsiteY128" fmla="*/ 54591 h 1330996"/>
                  <a:gd name="connsiteX129" fmla="*/ 1659893 w 2428717"/>
                  <a:gd name="connsiteY129" fmla="*/ 63690 h 1330996"/>
                  <a:gd name="connsiteX130" fmla="*/ 1641696 w 2428717"/>
                  <a:gd name="connsiteY130" fmla="*/ 72788 h 1330996"/>
                  <a:gd name="connsiteX131" fmla="*/ 1628048 w 2428717"/>
                  <a:gd name="connsiteY131" fmla="*/ 68239 h 1330996"/>
                  <a:gd name="connsiteX132" fmla="*/ 1623499 w 2428717"/>
                  <a:gd name="connsiteY132" fmla="*/ 54591 h 1330996"/>
                  <a:gd name="connsiteX133" fmla="*/ 1614401 w 2428717"/>
                  <a:gd name="connsiteY133" fmla="*/ 68239 h 1330996"/>
                  <a:gd name="connsiteX134" fmla="*/ 1600753 w 2428717"/>
                  <a:gd name="connsiteY134" fmla="*/ 77337 h 1330996"/>
                  <a:gd name="connsiteX135" fmla="*/ 1555260 w 2428717"/>
                  <a:gd name="connsiteY135" fmla="*/ 81887 h 1330996"/>
                  <a:gd name="connsiteX136" fmla="*/ 1527965 w 2428717"/>
                  <a:gd name="connsiteY136" fmla="*/ 90985 h 1330996"/>
                  <a:gd name="connsiteX137" fmla="*/ 1509768 w 2428717"/>
                  <a:gd name="connsiteY137" fmla="*/ 100084 h 1330996"/>
                  <a:gd name="connsiteX138" fmla="*/ 1487022 w 2428717"/>
                  <a:gd name="connsiteY138" fmla="*/ 104633 h 1330996"/>
                  <a:gd name="connsiteX139" fmla="*/ 1473374 w 2428717"/>
                  <a:gd name="connsiteY139" fmla="*/ 109182 h 1330996"/>
                  <a:gd name="connsiteX140" fmla="*/ 1364192 w 2428717"/>
                  <a:gd name="connsiteY140" fmla="*/ 113731 h 1330996"/>
                  <a:gd name="connsiteX141" fmla="*/ 1350544 w 2428717"/>
                  <a:gd name="connsiteY141" fmla="*/ 122830 h 1330996"/>
                  <a:gd name="connsiteX142" fmla="*/ 1332347 w 2428717"/>
                  <a:gd name="connsiteY142" fmla="*/ 150125 h 1330996"/>
                  <a:gd name="connsiteX143" fmla="*/ 1318699 w 2428717"/>
                  <a:gd name="connsiteY143" fmla="*/ 163773 h 1330996"/>
                  <a:gd name="connsiteX144" fmla="*/ 1309601 w 2428717"/>
                  <a:gd name="connsiteY144" fmla="*/ 191069 h 1330996"/>
                  <a:gd name="connsiteX145" fmla="*/ 1295953 w 2428717"/>
                  <a:gd name="connsiteY145" fmla="*/ 204716 h 1330996"/>
                  <a:gd name="connsiteX146" fmla="*/ 1282305 w 2428717"/>
                  <a:gd name="connsiteY146" fmla="*/ 209266 h 1330996"/>
                  <a:gd name="connsiteX147" fmla="*/ 1209517 w 2428717"/>
                  <a:gd name="connsiteY147" fmla="*/ 213815 h 1330996"/>
                  <a:gd name="connsiteX148" fmla="*/ 1204968 w 2428717"/>
                  <a:gd name="connsiteY148" fmla="*/ 227463 h 1330996"/>
                  <a:gd name="connsiteX149" fmla="*/ 1186771 w 2428717"/>
                  <a:gd name="connsiteY149" fmla="*/ 254758 h 1330996"/>
                  <a:gd name="connsiteX150" fmla="*/ 1177672 w 2428717"/>
                  <a:gd name="connsiteY150" fmla="*/ 282054 h 1330996"/>
                  <a:gd name="connsiteX151" fmla="*/ 1173123 w 2428717"/>
                  <a:gd name="connsiteY151" fmla="*/ 295702 h 1330996"/>
                  <a:gd name="connsiteX152" fmla="*/ 1145828 w 2428717"/>
                  <a:gd name="connsiteY152" fmla="*/ 313899 h 1330996"/>
                  <a:gd name="connsiteX153" fmla="*/ 1132180 w 2428717"/>
                  <a:gd name="connsiteY153" fmla="*/ 327546 h 1330996"/>
                  <a:gd name="connsiteX154" fmla="*/ 1104884 w 2428717"/>
                  <a:gd name="connsiteY154" fmla="*/ 336645 h 1330996"/>
                  <a:gd name="connsiteX155" fmla="*/ 1095786 w 2428717"/>
                  <a:gd name="connsiteY155" fmla="*/ 322997 h 1330996"/>
                  <a:gd name="connsiteX156" fmla="*/ 1100335 w 2428717"/>
                  <a:gd name="connsiteY156" fmla="*/ 291152 h 1330996"/>
                  <a:gd name="connsiteX157" fmla="*/ 1086687 w 2428717"/>
                  <a:gd name="connsiteY157" fmla="*/ 304800 h 1330996"/>
                  <a:gd name="connsiteX158" fmla="*/ 1073039 w 2428717"/>
                  <a:gd name="connsiteY158" fmla="*/ 309349 h 1330996"/>
                  <a:gd name="connsiteX159" fmla="*/ 1059392 w 2428717"/>
                  <a:gd name="connsiteY159" fmla="*/ 300251 h 1330996"/>
                  <a:gd name="connsiteX160" fmla="*/ 1050293 w 2428717"/>
                  <a:gd name="connsiteY160" fmla="*/ 286603 h 1330996"/>
                  <a:gd name="connsiteX161" fmla="*/ 1036645 w 2428717"/>
                  <a:gd name="connsiteY161" fmla="*/ 282054 h 1330996"/>
                  <a:gd name="connsiteX162" fmla="*/ 1009350 w 2428717"/>
                  <a:gd name="connsiteY162" fmla="*/ 291152 h 1330996"/>
                  <a:gd name="connsiteX163" fmla="*/ 995702 w 2428717"/>
                  <a:gd name="connsiteY163" fmla="*/ 295702 h 1330996"/>
                  <a:gd name="connsiteX164" fmla="*/ 982054 w 2428717"/>
                  <a:gd name="connsiteY164" fmla="*/ 304800 h 1330996"/>
                  <a:gd name="connsiteX165" fmla="*/ 968407 w 2428717"/>
                  <a:gd name="connsiteY165" fmla="*/ 350293 h 1330996"/>
                  <a:gd name="connsiteX166" fmla="*/ 959308 w 2428717"/>
                  <a:gd name="connsiteY166" fmla="*/ 363940 h 1330996"/>
                  <a:gd name="connsiteX167" fmla="*/ 963857 w 2428717"/>
                  <a:gd name="connsiteY167" fmla="*/ 377588 h 1330996"/>
                  <a:gd name="connsiteX168" fmla="*/ 969656 w 2428717"/>
                  <a:gd name="connsiteY168" fmla="*/ 397835 h 1330996"/>
                  <a:gd name="connsiteX169" fmla="*/ 1000251 w 2428717"/>
                  <a:gd name="connsiteY169" fmla="*/ 404884 h 1330996"/>
                  <a:gd name="connsiteX170" fmla="*/ 1013899 w 2428717"/>
                  <a:gd name="connsiteY170" fmla="*/ 418531 h 1330996"/>
                  <a:gd name="connsiteX171" fmla="*/ 1009350 w 2428717"/>
                  <a:gd name="connsiteY171" fmla="*/ 441278 h 1330996"/>
                  <a:gd name="connsiteX172" fmla="*/ 986604 w 2428717"/>
                  <a:gd name="connsiteY172" fmla="*/ 486770 h 1330996"/>
                  <a:gd name="connsiteX173" fmla="*/ 968407 w 2428717"/>
                  <a:gd name="connsiteY173" fmla="*/ 518615 h 1330996"/>
                  <a:gd name="connsiteX174" fmla="*/ 954759 w 2428717"/>
                  <a:gd name="connsiteY174" fmla="*/ 523164 h 1330996"/>
                  <a:gd name="connsiteX175" fmla="*/ 945660 w 2428717"/>
                  <a:gd name="connsiteY175" fmla="*/ 536812 h 1330996"/>
                  <a:gd name="connsiteX176" fmla="*/ 932013 w 2428717"/>
                  <a:gd name="connsiteY176" fmla="*/ 545910 h 1330996"/>
                  <a:gd name="connsiteX177" fmla="*/ 913816 w 2428717"/>
                  <a:gd name="connsiteY177" fmla="*/ 568657 h 1330996"/>
                  <a:gd name="connsiteX178" fmla="*/ 904717 w 2428717"/>
                  <a:gd name="connsiteY178" fmla="*/ 582305 h 1330996"/>
                  <a:gd name="connsiteX179" fmla="*/ 900168 w 2428717"/>
                  <a:gd name="connsiteY179" fmla="*/ 595952 h 1330996"/>
                  <a:gd name="connsiteX180" fmla="*/ 881971 w 2428717"/>
                  <a:gd name="connsiteY180" fmla="*/ 623248 h 1330996"/>
                  <a:gd name="connsiteX181" fmla="*/ 859225 w 2428717"/>
                  <a:gd name="connsiteY181" fmla="*/ 655093 h 1330996"/>
                  <a:gd name="connsiteX182" fmla="*/ 850126 w 2428717"/>
                  <a:gd name="connsiteY182" fmla="*/ 668740 h 1330996"/>
                  <a:gd name="connsiteX183" fmla="*/ 845577 w 2428717"/>
                  <a:gd name="connsiteY183" fmla="*/ 682388 h 1330996"/>
                  <a:gd name="connsiteX184" fmla="*/ 831929 w 2428717"/>
                  <a:gd name="connsiteY184" fmla="*/ 691487 h 1330996"/>
                  <a:gd name="connsiteX185" fmla="*/ 809183 w 2428717"/>
                  <a:gd name="connsiteY185" fmla="*/ 714233 h 1330996"/>
                  <a:gd name="connsiteX186" fmla="*/ 795535 w 2428717"/>
                  <a:gd name="connsiteY186" fmla="*/ 732430 h 1330996"/>
                  <a:gd name="connsiteX187" fmla="*/ 781887 w 2428717"/>
                  <a:gd name="connsiteY187" fmla="*/ 746078 h 1330996"/>
                  <a:gd name="connsiteX188" fmla="*/ 754592 w 2428717"/>
                  <a:gd name="connsiteY188" fmla="*/ 787021 h 1330996"/>
                  <a:gd name="connsiteX189" fmla="*/ 745493 w 2428717"/>
                  <a:gd name="connsiteY189" fmla="*/ 800669 h 1330996"/>
                  <a:gd name="connsiteX190" fmla="*/ 736395 w 2428717"/>
                  <a:gd name="connsiteY190" fmla="*/ 827964 h 1330996"/>
                  <a:gd name="connsiteX191" fmla="*/ 673242 w 2428717"/>
                  <a:gd name="connsiteY191" fmla="*/ 857045 h 1330996"/>
                  <a:gd name="connsiteX192" fmla="*/ 638185 w 2428717"/>
                  <a:gd name="connsiteY192" fmla="*/ 883091 h 1330996"/>
                  <a:gd name="connsiteX193" fmla="*/ 595368 w 2428717"/>
                  <a:gd name="connsiteY193" fmla="*/ 896203 h 1330996"/>
                  <a:gd name="connsiteX194" fmla="*/ 581720 w 2428717"/>
                  <a:gd name="connsiteY194" fmla="*/ 891654 h 1330996"/>
                  <a:gd name="connsiteX195" fmla="*/ 577171 w 2428717"/>
                  <a:gd name="connsiteY195" fmla="*/ 928048 h 1330996"/>
                  <a:gd name="connsiteX196" fmla="*/ 568072 w 2428717"/>
                  <a:gd name="connsiteY196" fmla="*/ 941696 h 1330996"/>
                  <a:gd name="connsiteX197" fmla="*/ 563523 w 2428717"/>
                  <a:gd name="connsiteY197" fmla="*/ 955343 h 1330996"/>
                  <a:gd name="connsiteX198" fmla="*/ 549875 w 2428717"/>
                  <a:gd name="connsiteY198" fmla="*/ 964442 h 1330996"/>
                  <a:gd name="connsiteX199" fmla="*/ 522580 w 2428717"/>
                  <a:gd name="connsiteY199" fmla="*/ 982639 h 1330996"/>
                  <a:gd name="connsiteX200" fmla="*/ 508932 w 2428717"/>
                  <a:gd name="connsiteY200" fmla="*/ 973540 h 1330996"/>
                  <a:gd name="connsiteX201" fmla="*/ 481637 w 2428717"/>
                  <a:gd name="connsiteY201" fmla="*/ 959893 h 1330996"/>
                  <a:gd name="connsiteX202" fmla="*/ 463439 w 2428717"/>
                  <a:gd name="connsiteY202" fmla="*/ 964442 h 1330996"/>
                  <a:gd name="connsiteX203" fmla="*/ 454341 w 2428717"/>
                  <a:gd name="connsiteY203" fmla="*/ 978090 h 1330996"/>
                  <a:gd name="connsiteX204" fmla="*/ 440693 w 2428717"/>
                  <a:gd name="connsiteY204" fmla="*/ 996287 h 1330996"/>
                  <a:gd name="connsiteX205" fmla="*/ 404299 w 2428717"/>
                  <a:gd name="connsiteY205" fmla="*/ 1023582 h 1330996"/>
                  <a:gd name="connsiteX206" fmla="*/ 390651 w 2428717"/>
                  <a:gd name="connsiteY206" fmla="*/ 1037230 h 1330996"/>
                  <a:gd name="connsiteX207" fmla="*/ 377004 w 2428717"/>
                  <a:gd name="connsiteY207" fmla="*/ 1041779 h 1330996"/>
                  <a:gd name="connsiteX208" fmla="*/ 349708 w 2428717"/>
                  <a:gd name="connsiteY208" fmla="*/ 1059976 h 1330996"/>
                  <a:gd name="connsiteX209" fmla="*/ 322413 w 2428717"/>
                  <a:gd name="connsiteY209" fmla="*/ 1078173 h 1330996"/>
                  <a:gd name="connsiteX210" fmla="*/ 295117 w 2428717"/>
                  <a:gd name="connsiteY210" fmla="*/ 1100919 h 1330996"/>
                  <a:gd name="connsiteX211" fmla="*/ 286019 w 2428717"/>
                  <a:gd name="connsiteY211" fmla="*/ 1114567 h 1330996"/>
                  <a:gd name="connsiteX212" fmla="*/ 258723 w 2428717"/>
                  <a:gd name="connsiteY212" fmla="*/ 1137313 h 1330996"/>
                  <a:gd name="connsiteX213" fmla="*/ 240526 w 2428717"/>
                  <a:gd name="connsiteY213" fmla="*/ 1164609 h 1330996"/>
                  <a:gd name="connsiteX214" fmla="*/ 231428 w 2428717"/>
                  <a:gd name="connsiteY214" fmla="*/ 1178257 h 1330996"/>
                  <a:gd name="connsiteX215" fmla="*/ 217780 w 2428717"/>
                  <a:gd name="connsiteY215" fmla="*/ 1182806 h 1330996"/>
                  <a:gd name="connsiteX216" fmla="*/ 208681 w 2428717"/>
                  <a:gd name="connsiteY216" fmla="*/ 1196454 h 1330996"/>
                  <a:gd name="connsiteX217" fmla="*/ 181386 w 2428717"/>
                  <a:gd name="connsiteY217" fmla="*/ 1205552 h 1330996"/>
                  <a:gd name="connsiteX218" fmla="*/ 167738 w 2428717"/>
                  <a:gd name="connsiteY218" fmla="*/ 1210102 h 1330996"/>
                  <a:gd name="connsiteX219" fmla="*/ 135893 w 2428717"/>
                  <a:gd name="connsiteY219" fmla="*/ 1219200 h 1330996"/>
                  <a:gd name="connsiteX220" fmla="*/ 108598 w 2428717"/>
                  <a:gd name="connsiteY220" fmla="*/ 1241946 h 1330996"/>
                  <a:gd name="connsiteX221" fmla="*/ 85851 w 2428717"/>
                  <a:gd name="connsiteY221" fmla="*/ 1246496 h 1330996"/>
                  <a:gd name="connsiteX222" fmla="*/ 72204 w 2428717"/>
                  <a:gd name="connsiteY222" fmla="*/ 1251045 h 1330996"/>
                  <a:gd name="connsiteX223" fmla="*/ 22162 w 2428717"/>
                  <a:gd name="connsiteY223" fmla="*/ 1264693 h 1330996"/>
                  <a:gd name="connsiteX224" fmla="*/ 8514 w 2428717"/>
                  <a:gd name="connsiteY224" fmla="*/ 1260143 h 1330996"/>
                  <a:gd name="connsiteX225" fmla="*/ 3965 w 2428717"/>
                  <a:gd name="connsiteY22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27881 w 2428717"/>
                  <a:gd name="connsiteY60" fmla="*/ 200167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49629 w 2428717"/>
                  <a:gd name="connsiteY218" fmla="*/ 1246672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85939 w 2428717"/>
                  <a:gd name="connsiteY221" fmla="*/ 128636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91738 w 2428717"/>
                  <a:gd name="connsiteY220" fmla="*/ 1323023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26258 w 2428717"/>
                  <a:gd name="connsiteY219" fmla="*/ 1157570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3 w 2428715"/>
                  <a:gd name="connsiteY0" fmla="*/ 1260143 h 1331711"/>
                  <a:gd name="connsiteX1" fmla="*/ 8512 w 2428715"/>
                  <a:gd name="connsiteY1" fmla="*/ 1310185 h 1331711"/>
                  <a:gd name="connsiteX2" fmla="*/ 8512 w 2428715"/>
                  <a:gd name="connsiteY2" fmla="*/ 1246496 h 1331711"/>
                  <a:gd name="connsiteX3" fmla="*/ 3963 w 2428715"/>
                  <a:gd name="connsiteY3" fmla="*/ 1328382 h 1331711"/>
                  <a:gd name="connsiteX4" fmla="*/ 39107 w 2428715"/>
                  <a:gd name="connsiteY4" fmla="*/ 1312861 h 1331711"/>
                  <a:gd name="connsiteX5" fmla="*/ 58554 w 2428715"/>
                  <a:gd name="connsiteY5" fmla="*/ 1278340 h 1331711"/>
                  <a:gd name="connsiteX6" fmla="*/ 85849 w 2428715"/>
                  <a:gd name="connsiteY6" fmla="*/ 1260143 h 1331711"/>
                  <a:gd name="connsiteX7" fmla="*/ 99497 w 2428715"/>
                  <a:gd name="connsiteY7" fmla="*/ 1251045 h 1331711"/>
                  <a:gd name="connsiteX8" fmla="*/ 144453 w 2428715"/>
                  <a:gd name="connsiteY8" fmla="*/ 1262906 h 1331711"/>
                  <a:gd name="connsiteX9" fmla="*/ 176835 w 2428715"/>
                  <a:gd name="connsiteY9" fmla="*/ 1232848 h 1331711"/>
                  <a:gd name="connsiteX10" fmla="*/ 204130 w 2428715"/>
                  <a:gd name="connsiteY10" fmla="*/ 1223749 h 1331711"/>
                  <a:gd name="connsiteX11" fmla="*/ 217778 w 2428715"/>
                  <a:gd name="connsiteY11" fmla="*/ 1214651 h 1331711"/>
                  <a:gd name="connsiteX12" fmla="*/ 245073 w 2428715"/>
                  <a:gd name="connsiteY12" fmla="*/ 1205552 h 1331711"/>
                  <a:gd name="connsiteX13" fmla="*/ 286017 w 2428715"/>
                  <a:gd name="connsiteY13" fmla="*/ 1196454 h 1331711"/>
                  <a:gd name="connsiteX14" fmla="*/ 299664 w 2428715"/>
                  <a:gd name="connsiteY14" fmla="*/ 1187355 h 1331711"/>
                  <a:gd name="connsiteX15" fmla="*/ 377002 w 2428715"/>
                  <a:gd name="connsiteY15" fmla="*/ 1150961 h 1331711"/>
                  <a:gd name="connsiteX16" fmla="*/ 504918 w 2428715"/>
                  <a:gd name="connsiteY16" fmla="*/ 1104307 h 1331711"/>
                  <a:gd name="connsiteX17" fmla="*/ 572620 w 2428715"/>
                  <a:gd name="connsiteY17" fmla="*/ 1073624 h 1331711"/>
                  <a:gd name="connsiteX18" fmla="*/ 595366 w 2428715"/>
                  <a:gd name="connsiteY18" fmla="*/ 1096370 h 1331711"/>
                  <a:gd name="connsiteX19" fmla="*/ 609014 w 2428715"/>
                  <a:gd name="connsiteY19" fmla="*/ 1087272 h 1331711"/>
                  <a:gd name="connsiteX20" fmla="*/ 625337 w 2428715"/>
                  <a:gd name="connsiteY20" fmla="*/ 1060152 h 1331711"/>
                  <a:gd name="connsiteX21" fmla="*/ 690900 w 2428715"/>
                  <a:gd name="connsiteY21" fmla="*/ 1061489 h 1331711"/>
                  <a:gd name="connsiteX22" fmla="*/ 718196 w 2428715"/>
                  <a:gd name="connsiteY22" fmla="*/ 1019033 h 1331711"/>
                  <a:gd name="connsiteX23" fmla="*/ 759314 w 2428715"/>
                  <a:gd name="connsiteY23" fmla="*/ 1019121 h 1331711"/>
                  <a:gd name="connsiteX24" fmla="*/ 795533 w 2428715"/>
                  <a:gd name="connsiteY24" fmla="*/ 978090 h 1331711"/>
                  <a:gd name="connsiteX25" fmla="*/ 822829 w 2428715"/>
                  <a:gd name="connsiteY25" fmla="*/ 968991 h 1331711"/>
                  <a:gd name="connsiteX26" fmla="*/ 850124 w 2428715"/>
                  <a:gd name="connsiteY26" fmla="*/ 941696 h 1331711"/>
                  <a:gd name="connsiteX27" fmla="*/ 877420 w 2428715"/>
                  <a:gd name="connsiteY27" fmla="*/ 928048 h 1331711"/>
                  <a:gd name="connsiteX28" fmla="*/ 891067 w 2428715"/>
                  <a:gd name="connsiteY28" fmla="*/ 923499 h 1331711"/>
                  <a:gd name="connsiteX29" fmla="*/ 904715 w 2428715"/>
                  <a:gd name="connsiteY29" fmla="*/ 914400 h 1331711"/>
                  <a:gd name="connsiteX30" fmla="*/ 922912 w 2428715"/>
                  <a:gd name="connsiteY30" fmla="*/ 909851 h 1331711"/>
                  <a:gd name="connsiteX31" fmla="*/ 927461 w 2428715"/>
                  <a:gd name="connsiteY31" fmla="*/ 896203 h 1331711"/>
                  <a:gd name="connsiteX32" fmla="*/ 941109 w 2428715"/>
                  <a:gd name="connsiteY32" fmla="*/ 887105 h 1331711"/>
                  <a:gd name="connsiteX33" fmla="*/ 954757 w 2428715"/>
                  <a:gd name="connsiteY33" fmla="*/ 873457 h 1331711"/>
                  <a:gd name="connsiteX34" fmla="*/ 982052 w 2428715"/>
                  <a:gd name="connsiteY34" fmla="*/ 855260 h 1331711"/>
                  <a:gd name="connsiteX35" fmla="*/ 986602 w 2428715"/>
                  <a:gd name="connsiteY35" fmla="*/ 841612 h 1331711"/>
                  <a:gd name="connsiteX36" fmla="*/ 1000249 w 2428715"/>
                  <a:gd name="connsiteY36" fmla="*/ 837063 h 1331711"/>
                  <a:gd name="connsiteX37" fmla="*/ 1013897 w 2428715"/>
                  <a:gd name="connsiteY37" fmla="*/ 827964 h 1331711"/>
                  <a:gd name="connsiteX38" fmla="*/ 1045742 w 2428715"/>
                  <a:gd name="connsiteY38" fmla="*/ 800669 h 1331711"/>
                  <a:gd name="connsiteX39" fmla="*/ 1059390 w 2428715"/>
                  <a:gd name="connsiteY39" fmla="*/ 791570 h 1331711"/>
                  <a:gd name="connsiteX40" fmla="*/ 1082136 w 2428715"/>
                  <a:gd name="connsiteY40" fmla="*/ 768824 h 1331711"/>
                  <a:gd name="connsiteX41" fmla="*/ 1123079 w 2428715"/>
                  <a:gd name="connsiteY41" fmla="*/ 736979 h 1331711"/>
                  <a:gd name="connsiteX42" fmla="*/ 1136727 w 2428715"/>
                  <a:gd name="connsiteY42" fmla="*/ 727881 h 1331711"/>
                  <a:gd name="connsiteX43" fmla="*/ 1150375 w 2428715"/>
                  <a:gd name="connsiteY43" fmla="*/ 718782 h 1331711"/>
                  <a:gd name="connsiteX44" fmla="*/ 1168572 w 2428715"/>
                  <a:gd name="connsiteY44" fmla="*/ 691487 h 1331711"/>
                  <a:gd name="connsiteX45" fmla="*/ 1191318 w 2428715"/>
                  <a:gd name="connsiteY45" fmla="*/ 668740 h 1331711"/>
                  <a:gd name="connsiteX46" fmla="*/ 1214064 w 2428715"/>
                  <a:gd name="connsiteY46" fmla="*/ 645994 h 1331711"/>
                  <a:gd name="connsiteX47" fmla="*/ 1223163 w 2428715"/>
                  <a:gd name="connsiteY47" fmla="*/ 632346 h 1331711"/>
                  <a:gd name="connsiteX48" fmla="*/ 1227712 w 2428715"/>
                  <a:gd name="connsiteY48" fmla="*/ 618699 h 1331711"/>
                  <a:gd name="connsiteX49" fmla="*/ 1250458 w 2428715"/>
                  <a:gd name="connsiteY49" fmla="*/ 591403 h 1331711"/>
                  <a:gd name="connsiteX50" fmla="*/ 1259557 w 2428715"/>
                  <a:gd name="connsiteY50" fmla="*/ 564108 h 1331711"/>
                  <a:gd name="connsiteX51" fmla="*/ 1264106 w 2428715"/>
                  <a:gd name="connsiteY51" fmla="*/ 550460 h 1331711"/>
                  <a:gd name="connsiteX52" fmla="*/ 1282303 w 2428715"/>
                  <a:gd name="connsiteY52" fmla="*/ 523164 h 1331711"/>
                  <a:gd name="connsiteX53" fmla="*/ 1295951 w 2428715"/>
                  <a:gd name="connsiteY53" fmla="*/ 482221 h 1331711"/>
                  <a:gd name="connsiteX54" fmla="*/ 1300500 w 2428715"/>
                  <a:gd name="connsiteY54" fmla="*/ 468573 h 1331711"/>
                  <a:gd name="connsiteX55" fmla="*/ 1309599 w 2428715"/>
                  <a:gd name="connsiteY55" fmla="*/ 427630 h 1331711"/>
                  <a:gd name="connsiteX56" fmla="*/ 1314148 w 2428715"/>
                  <a:gd name="connsiteY56" fmla="*/ 395785 h 1331711"/>
                  <a:gd name="connsiteX57" fmla="*/ 1336894 w 2428715"/>
                  <a:gd name="connsiteY57" fmla="*/ 368490 h 1331711"/>
                  <a:gd name="connsiteX58" fmla="*/ 1345993 w 2428715"/>
                  <a:gd name="connsiteY58" fmla="*/ 295702 h 1331711"/>
                  <a:gd name="connsiteX59" fmla="*/ 1396572 w 2428715"/>
                  <a:gd name="connsiteY59" fmla="*/ 269470 h 1331711"/>
                  <a:gd name="connsiteX60" fmla="*/ 1431804 w 2428715"/>
                  <a:gd name="connsiteY60" fmla="*/ 255110 h 1331711"/>
                  <a:gd name="connsiteX61" fmla="*/ 1459187 w 2428715"/>
                  <a:gd name="connsiteY61" fmla="*/ 217203 h 1331711"/>
                  <a:gd name="connsiteX62" fmla="*/ 1473372 w 2428715"/>
                  <a:gd name="connsiteY62" fmla="*/ 181970 h 1331711"/>
                  <a:gd name="connsiteX63" fmla="*/ 1500667 w 2428715"/>
                  <a:gd name="connsiteY63" fmla="*/ 172872 h 1331711"/>
                  <a:gd name="connsiteX64" fmla="*/ 1578005 w 2428715"/>
                  <a:gd name="connsiteY64" fmla="*/ 163773 h 1331711"/>
                  <a:gd name="connsiteX65" fmla="*/ 1600751 w 2428715"/>
                  <a:gd name="connsiteY65" fmla="*/ 145576 h 1331711"/>
                  <a:gd name="connsiteX66" fmla="*/ 1614399 w 2428715"/>
                  <a:gd name="connsiteY66" fmla="*/ 141027 h 1331711"/>
                  <a:gd name="connsiteX67" fmla="*/ 1641694 w 2428715"/>
                  <a:gd name="connsiteY67" fmla="*/ 145576 h 1331711"/>
                  <a:gd name="connsiteX68" fmla="*/ 1655342 w 2428715"/>
                  <a:gd name="connsiteY68" fmla="*/ 154675 h 1331711"/>
                  <a:gd name="connsiteX69" fmla="*/ 1828214 w 2428715"/>
                  <a:gd name="connsiteY69" fmla="*/ 150125 h 1331711"/>
                  <a:gd name="connsiteX70" fmla="*/ 1841861 w 2428715"/>
                  <a:gd name="connsiteY70" fmla="*/ 159224 h 1331711"/>
                  <a:gd name="connsiteX71" fmla="*/ 1855509 w 2428715"/>
                  <a:gd name="connsiteY71" fmla="*/ 172872 h 1331711"/>
                  <a:gd name="connsiteX72" fmla="*/ 1969240 w 2428715"/>
                  <a:gd name="connsiteY72" fmla="*/ 186519 h 1331711"/>
                  <a:gd name="connsiteX73" fmla="*/ 2001085 w 2428715"/>
                  <a:gd name="connsiteY73" fmla="*/ 191069 h 1331711"/>
                  <a:gd name="connsiteX74" fmla="*/ 2051127 w 2428715"/>
                  <a:gd name="connsiteY74" fmla="*/ 195618 h 1331711"/>
                  <a:gd name="connsiteX75" fmla="*/ 2060226 w 2428715"/>
                  <a:gd name="connsiteY75" fmla="*/ 209266 h 1331711"/>
                  <a:gd name="connsiteX76" fmla="*/ 2087521 w 2428715"/>
                  <a:gd name="connsiteY76" fmla="*/ 213815 h 1331711"/>
                  <a:gd name="connsiteX77" fmla="*/ 2105718 w 2428715"/>
                  <a:gd name="connsiteY77" fmla="*/ 236561 h 1331711"/>
                  <a:gd name="connsiteX78" fmla="*/ 2119366 w 2428715"/>
                  <a:gd name="connsiteY78" fmla="*/ 245660 h 1331711"/>
                  <a:gd name="connsiteX79" fmla="*/ 2133014 w 2428715"/>
                  <a:gd name="connsiteY79" fmla="*/ 259308 h 1331711"/>
                  <a:gd name="connsiteX80" fmla="*/ 2142112 w 2428715"/>
                  <a:gd name="connsiteY80" fmla="*/ 272955 h 1331711"/>
                  <a:gd name="connsiteX81" fmla="*/ 2160309 w 2428715"/>
                  <a:gd name="connsiteY81" fmla="*/ 291152 h 1331711"/>
                  <a:gd name="connsiteX82" fmla="*/ 2169408 w 2428715"/>
                  <a:gd name="connsiteY82" fmla="*/ 304800 h 1331711"/>
                  <a:gd name="connsiteX83" fmla="*/ 2210351 w 2428715"/>
                  <a:gd name="connsiteY83" fmla="*/ 341194 h 1331711"/>
                  <a:gd name="connsiteX84" fmla="*/ 2223999 w 2428715"/>
                  <a:gd name="connsiteY84" fmla="*/ 345743 h 1331711"/>
                  <a:gd name="connsiteX85" fmla="*/ 2255843 w 2428715"/>
                  <a:gd name="connsiteY85" fmla="*/ 363940 h 1331711"/>
                  <a:gd name="connsiteX86" fmla="*/ 2283139 w 2428715"/>
                  <a:gd name="connsiteY86" fmla="*/ 373039 h 1331711"/>
                  <a:gd name="connsiteX87" fmla="*/ 2314984 w 2428715"/>
                  <a:gd name="connsiteY87" fmla="*/ 377588 h 1331711"/>
                  <a:gd name="connsiteX88" fmla="*/ 2337730 w 2428715"/>
                  <a:gd name="connsiteY88" fmla="*/ 395785 h 1331711"/>
                  <a:gd name="connsiteX89" fmla="*/ 2365026 w 2428715"/>
                  <a:gd name="connsiteY89" fmla="*/ 413982 h 1331711"/>
                  <a:gd name="connsiteX90" fmla="*/ 2378673 w 2428715"/>
                  <a:gd name="connsiteY90" fmla="*/ 400334 h 1331711"/>
                  <a:gd name="connsiteX91" fmla="*/ 2396870 w 2428715"/>
                  <a:gd name="connsiteY91" fmla="*/ 373039 h 1331711"/>
                  <a:gd name="connsiteX92" fmla="*/ 2424166 w 2428715"/>
                  <a:gd name="connsiteY92" fmla="*/ 368490 h 1331711"/>
                  <a:gd name="connsiteX93" fmla="*/ 2428715 w 2428715"/>
                  <a:gd name="connsiteY93" fmla="*/ 354842 h 1331711"/>
                  <a:gd name="connsiteX94" fmla="*/ 2424166 w 2428715"/>
                  <a:gd name="connsiteY94" fmla="*/ 327546 h 1331711"/>
                  <a:gd name="connsiteX95" fmla="*/ 2410518 w 2428715"/>
                  <a:gd name="connsiteY95" fmla="*/ 322997 h 1331711"/>
                  <a:gd name="connsiteX96" fmla="*/ 2392321 w 2428715"/>
                  <a:gd name="connsiteY96" fmla="*/ 318448 h 1331711"/>
                  <a:gd name="connsiteX97" fmla="*/ 2378673 w 2428715"/>
                  <a:gd name="connsiteY97" fmla="*/ 309349 h 1331711"/>
                  <a:gd name="connsiteX98" fmla="*/ 2374124 w 2428715"/>
                  <a:gd name="connsiteY98" fmla="*/ 295702 h 1331711"/>
                  <a:gd name="connsiteX99" fmla="*/ 2365026 w 2428715"/>
                  <a:gd name="connsiteY99" fmla="*/ 282054 h 1331711"/>
                  <a:gd name="connsiteX100" fmla="*/ 2360476 w 2428715"/>
                  <a:gd name="connsiteY100" fmla="*/ 268406 h 1331711"/>
                  <a:gd name="connsiteX101" fmla="*/ 2346829 w 2428715"/>
                  <a:gd name="connsiteY101" fmla="*/ 263857 h 1331711"/>
                  <a:gd name="connsiteX102" fmla="*/ 2333181 w 2428715"/>
                  <a:gd name="connsiteY102" fmla="*/ 245660 h 1331711"/>
                  <a:gd name="connsiteX103" fmla="*/ 2305885 w 2428715"/>
                  <a:gd name="connsiteY103" fmla="*/ 232012 h 1331711"/>
                  <a:gd name="connsiteX104" fmla="*/ 2283139 w 2428715"/>
                  <a:gd name="connsiteY104" fmla="*/ 236561 h 1331711"/>
                  <a:gd name="connsiteX105" fmla="*/ 2255843 w 2428715"/>
                  <a:gd name="connsiteY105" fmla="*/ 245660 h 1331711"/>
                  <a:gd name="connsiteX106" fmla="*/ 2214900 w 2428715"/>
                  <a:gd name="connsiteY106" fmla="*/ 241110 h 1331711"/>
                  <a:gd name="connsiteX107" fmla="*/ 2187605 w 2428715"/>
                  <a:gd name="connsiteY107" fmla="*/ 218364 h 1331711"/>
                  <a:gd name="connsiteX108" fmla="*/ 2173957 w 2428715"/>
                  <a:gd name="connsiteY108" fmla="*/ 209266 h 1331711"/>
                  <a:gd name="connsiteX109" fmla="*/ 2164858 w 2428715"/>
                  <a:gd name="connsiteY109" fmla="*/ 195618 h 1331711"/>
                  <a:gd name="connsiteX110" fmla="*/ 2151211 w 2428715"/>
                  <a:gd name="connsiteY110" fmla="*/ 168322 h 1331711"/>
                  <a:gd name="connsiteX111" fmla="*/ 2110267 w 2428715"/>
                  <a:gd name="connsiteY111" fmla="*/ 154675 h 1331711"/>
                  <a:gd name="connsiteX112" fmla="*/ 2082972 w 2428715"/>
                  <a:gd name="connsiteY112" fmla="*/ 141027 h 1331711"/>
                  <a:gd name="connsiteX113" fmla="*/ 2064775 w 2428715"/>
                  <a:gd name="connsiteY113" fmla="*/ 136478 h 1331711"/>
                  <a:gd name="connsiteX114" fmla="*/ 1991987 w 2428715"/>
                  <a:gd name="connsiteY114" fmla="*/ 131928 h 1331711"/>
                  <a:gd name="connsiteX115" fmla="*/ 1964691 w 2428715"/>
                  <a:gd name="connsiteY115" fmla="*/ 118281 h 1331711"/>
                  <a:gd name="connsiteX116" fmla="*/ 1951043 w 2428715"/>
                  <a:gd name="connsiteY116" fmla="*/ 104633 h 1331711"/>
                  <a:gd name="connsiteX117" fmla="*/ 1923748 w 2428715"/>
                  <a:gd name="connsiteY117" fmla="*/ 90985 h 1331711"/>
                  <a:gd name="connsiteX118" fmla="*/ 1910100 w 2428715"/>
                  <a:gd name="connsiteY118" fmla="*/ 81887 h 1331711"/>
                  <a:gd name="connsiteX119" fmla="*/ 1841861 w 2428715"/>
                  <a:gd name="connsiteY119" fmla="*/ 72788 h 1331711"/>
                  <a:gd name="connsiteX120" fmla="*/ 1814566 w 2428715"/>
                  <a:gd name="connsiteY120" fmla="*/ 63690 h 1331711"/>
                  <a:gd name="connsiteX121" fmla="*/ 1796369 w 2428715"/>
                  <a:gd name="connsiteY121" fmla="*/ 59140 h 1331711"/>
                  <a:gd name="connsiteX122" fmla="*/ 1769073 w 2428715"/>
                  <a:gd name="connsiteY122" fmla="*/ 50042 h 1331711"/>
                  <a:gd name="connsiteX123" fmla="*/ 1755426 w 2428715"/>
                  <a:gd name="connsiteY123" fmla="*/ 40943 h 1331711"/>
                  <a:gd name="connsiteX124" fmla="*/ 1737229 w 2428715"/>
                  <a:gd name="connsiteY124" fmla="*/ 0 h 1331711"/>
                  <a:gd name="connsiteX125" fmla="*/ 1728130 w 2428715"/>
                  <a:gd name="connsiteY125" fmla="*/ 13648 h 1331711"/>
                  <a:gd name="connsiteX126" fmla="*/ 1723581 w 2428715"/>
                  <a:gd name="connsiteY126" fmla="*/ 50042 h 1331711"/>
                  <a:gd name="connsiteX127" fmla="*/ 1691736 w 2428715"/>
                  <a:gd name="connsiteY127" fmla="*/ 54591 h 1331711"/>
                  <a:gd name="connsiteX128" fmla="*/ 1659891 w 2428715"/>
                  <a:gd name="connsiteY128" fmla="*/ 63690 h 1331711"/>
                  <a:gd name="connsiteX129" fmla="*/ 1641694 w 2428715"/>
                  <a:gd name="connsiteY129" fmla="*/ 72788 h 1331711"/>
                  <a:gd name="connsiteX130" fmla="*/ 1628046 w 2428715"/>
                  <a:gd name="connsiteY130" fmla="*/ 68239 h 1331711"/>
                  <a:gd name="connsiteX131" fmla="*/ 1623497 w 2428715"/>
                  <a:gd name="connsiteY131" fmla="*/ 54591 h 1331711"/>
                  <a:gd name="connsiteX132" fmla="*/ 1614399 w 2428715"/>
                  <a:gd name="connsiteY132" fmla="*/ 68239 h 1331711"/>
                  <a:gd name="connsiteX133" fmla="*/ 1600751 w 2428715"/>
                  <a:gd name="connsiteY133" fmla="*/ 77337 h 1331711"/>
                  <a:gd name="connsiteX134" fmla="*/ 1555258 w 2428715"/>
                  <a:gd name="connsiteY134" fmla="*/ 81887 h 1331711"/>
                  <a:gd name="connsiteX135" fmla="*/ 1527963 w 2428715"/>
                  <a:gd name="connsiteY135" fmla="*/ 90985 h 1331711"/>
                  <a:gd name="connsiteX136" fmla="*/ 1509766 w 2428715"/>
                  <a:gd name="connsiteY136" fmla="*/ 100084 h 1331711"/>
                  <a:gd name="connsiteX137" fmla="*/ 1487020 w 2428715"/>
                  <a:gd name="connsiteY137" fmla="*/ 104633 h 1331711"/>
                  <a:gd name="connsiteX138" fmla="*/ 1473372 w 2428715"/>
                  <a:gd name="connsiteY138" fmla="*/ 109182 h 1331711"/>
                  <a:gd name="connsiteX139" fmla="*/ 1364190 w 2428715"/>
                  <a:gd name="connsiteY139" fmla="*/ 113731 h 1331711"/>
                  <a:gd name="connsiteX140" fmla="*/ 1350542 w 2428715"/>
                  <a:gd name="connsiteY140" fmla="*/ 122830 h 1331711"/>
                  <a:gd name="connsiteX141" fmla="*/ 1332345 w 2428715"/>
                  <a:gd name="connsiteY141" fmla="*/ 150125 h 1331711"/>
                  <a:gd name="connsiteX142" fmla="*/ 1318697 w 2428715"/>
                  <a:gd name="connsiteY142" fmla="*/ 163773 h 1331711"/>
                  <a:gd name="connsiteX143" fmla="*/ 1309599 w 2428715"/>
                  <a:gd name="connsiteY143" fmla="*/ 191069 h 1331711"/>
                  <a:gd name="connsiteX144" fmla="*/ 1295951 w 2428715"/>
                  <a:gd name="connsiteY144" fmla="*/ 204716 h 1331711"/>
                  <a:gd name="connsiteX145" fmla="*/ 1282303 w 2428715"/>
                  <a:gd name="connsiteY145" fmla="*/ 209266 h 1331711"/>
                  <a:gd name="connsiteX146" fmla="*/ 1209515 w 2428715"/>
                  <a:gd name="connsiteY146" fmla="*/ 213815 h 1331711"/>
                  <a:gd name="connsiteX147" fmla="*/ 1204966 w 2428715"/>
                  <a:gd name="connsiteY147" fmla="*/ 227463 h 1331711"/>
                  <a:gd name="connsiteX148" fmla="*/ 1186769 w 2428715"/>
                  <a:gd name="connsiteY148" fmla="*/ 254758 h 1331711"/>
                  <a:gd name="connsiteX149" fmla="*/ 1177670 w 2428715"/>
                  <a:gd name="connsiteY149" fmla="*/ 282054 h 1331711"/>
                  <a:gd name="connsiteX150" fmla="*/ 1173121 w 2428715"/>
                  <a:gd name="connsiteY150" fmla="*/ 295702 h 1331711"/>
                  <a:gd name="connsiteX151" fmla="*/ 1145826 w 2428715"/>
                  <a:gd name="connsiteY151" fmla="*/ 313899 h 1331711"/>
                  <a:gd name="connsiteX152" fmla="*/ 1132178 w 2428715"/>
                  <a:gd name="connsiteY152" fmla="*/ 327546 h 1331711"/>
                  <a:gd name="connsiteX153" fmla="*/ 1104882 w 2428715"/>
                  <a:gd name="connsiteY153" fmla="*/ 336645 h 1331711"/>
                  <a:gd name="connsiteX154" fmla="*/ 1095784 w 2428715"/>
                  <a:gd name="connsiteY154" fmla="*/ 322997 h 1331711"/>
                  <a:gd name="connsiteX155" fmla="*/ 1100333 w 2428715"/>
                  <a:gd name="connsiteY155" fmla="*/ 291152 h 1331711"/>
                  <a:gd name="connsiteX156" fmla="*/ 1086685 w 2428715"/>
                  <a:gd name="connsiteY156" fmla="*/ 304800 h 1331711"/>
                  <a:gd name="connsiteX157" fmla="*/ 1073037 w 2428715"/>
                  <a:gd name="connsiteY157" fmla="*/ 309349 h 1331711"/>
                  <a:gd name="connsiteX158" fmla="*/ 1059390 w 2428715"/>
                  <a:gd name="connsiteY158" fmla="*/ 300251 h 1331711"/>
                  <a:gd name="connsiteX159" fmla="*/ 1050291 w 2428715"/>
                  <a:gd name="connsiteY159" fmla="*/ 286603 h 1331711"/>
                  <a:gd name="connsiteX160" fmla="*/ 1036643 w 2428715"/>
                  <a:gd name="connsiteY160" fmla="*/ 282054 h 1331711"/>
                  <a:gd name="connsiteX161" fmla="*/ 1009348 w 2428715"/>
                  <a:gd name="connsiteY161" fmla="*/ 291152 h 1331711"/>
                  <a:gd name="connsiteX162" fmla="*/ 995700 w 2428715"/>
                  <a:gd name="connsiteY162" fmla="*/ 295702 h 1331711"/>
                  <a:gd name="connsiteX163" fmla="*/ 982052 w 2428715"/>
                  <a:gd name="connsiteY163" fmla="*/ 304800 h 1331711"/>
                  <a:gd name="connsiteX164" fmla="*/ 968405 w 2428715"/>
                  <a:gd name="connsiteY164" fmla="*/ 350293 h 1331711"/>
                  <a:gd name="connsiteX165" fmla="*/ 959306 w 2428715"/>
                  <a:gd name="connsiteY165" fmla="*/ 363940 h 1331711"/>
                  <a:gd name="connsiteX166" fmla="*/ 963855 w 2428715"/>
                  <a:gd name="connsiteY166" fmla="*/ 377588 h 1331711"/>
                  <a:gd name="connsiteX167" fmla="*/ 969654 w 2428715"/>
                  <a:gd name="connsiteY167" fmla="*/ 397835 h 1331711"/>
                  <a:gd name="connsiteX168" fmla="*/ 1000249 w 2428715"/>
                  <a:gd name="connsiteY168" fmla="*/ 404884 h 1331711"/>
                  <a:gd name="connsiteX169" fmla="*/ 1013897 w 2428715"/>
                  <a:gd name="connsiteY169" fmla="*/ 418531 h 1331711"/>
                  <a:gd name="connsiteX170" fmla="*/ 1009348 w 2428715"/>
                  <a:gd name="connsiteY170" fmla="*/ 441278 h 1331711"/>
                  <a:gd name="connsiteX171" fmla="*/ 986602 w 2428715"/>
                  <a:gd name="connsiteY171" fmla="*/ 486770 h 1331711"/>
                  <a:gd name="connsiteX172" fmla="*/ 968405 w 2428715"/>
                  <a:gd name="connsiteY172" fmla="*/ 518615 h 1331711"/>
                  <a:gd name="connsiteX173" fmla="*/ 954757 w 2428715"/>
                  <a:gd name="connsiteY173" fmla="*/ 523164 h 1331711"/>
                  <a:gd name="connsiteX174" fmla="*/ 945658 w 2428715"/>
                  <a:gd name="connsiteY174" fmla="*/ 536812 h 1331711"/>
                  <a:gd name="connsiteX175" fmla="*/ 932011 w 2428715"/>
                  <a:gd name="connsiteY175" fmla="*/ 545910 h 1331711"/>
                  <a:gd name="connsiteX176" fmla="*/ 913814 w 2428715"/>
                  <a:gd name="connsiteY176" fmla="*/ 568657 h 1331711"/>
                  <a:gd name="connsiteX177" fmla="*/ 904715 w 2428715"/>
                  <a:gd name="connsiteY177" fmla="*/ 582305 h 1331711"/>
                  <a:gd name="connsiteX178" fmla="*/ 900166 w 2428715"/>
                  <a:gd name="connsiteY178" fmla="*/ 595952 h 1331711"/>
                  <a:gd name="connsiteX179" fmla="*/ 881969 w 2428715"/>
                  <a:gd name="connsiteY179" fmla="*/ 623248 h 1331711"/>
                  <a:gd name="connsiteX180" fmla="*/ 859223 w 2428715"/>
                  <a:gd name="connsiteY180" fmla="*/ 655093 h 1331711"/>
                  <a:gd name="connsiteX181" fmla="*/ 850124 w 2428715"/>
                  <a:gd name="connsiteY181" fmla="*/ 668740 h 1331711"/>
                  <a:gd name="connsiteX182" fmla="*/ 845575 w 2428715"/>
                  <a:gd name="connsiteY182" fmla="*/ 682388 h 1331711"/>
                  <a:gd name="connsiteX183" fmla="*/ 831927 w 2428715"/>
                  <a:gd name="connsiteY183" fmla="*/ 691487 h 1331711"/>
                  <a:gd name="connsiteX184" fmla="*/ 809181 w 2428715"/>
                  <a:gd name="connsiteY184" fmla="*/ 714233 h 1331711"/>
                  <a:gd name="connsiteX185" fmla="*/ 795533 w 2428715"/>
                  <a:gd name="connsiteY185" fmla="*/ 732430 h 1331711"/>
                  <a:gd name="connsiteX186" fmla="*/ 781885 w 2428715"/>
                  <a:gd name="connsiteY186" fmla="*/ 746078 h 1331711"/>
                  <a:gd name="connsiteX187" fmla="*/ 754590 w 2428715"/>
                  <a:gd name="connsiteY187" fmla="*/ 787021 h 1331711"/>
                  <a:gd name="connsiteX188" fmla="*/ 745491 w 2428715"/>
                  <a:gd name="connsiteY188" fmla="*/ 800669 h 1331711"/>
                  <a:gd name="connsiteX189" fmla="*/ 736393 w 2428715"/>
                  <a:gd name="connsiteY189" fmla="*/ 827964 h 1331711"/>
                  <a:gd name="connsiteX190" fmla="*/ 673240 w 2428715"/>
                  <a:gd name="connsiteY190" fmla="*/ 857045 h 1331711"/>
                  <a:gd name="connsiteX191" fmla="*/ 638183 w 2428715"/>
                  <a:gd name="connsiteY191" fmla="*/ 883091 h 1331711"/>
                  <a:gd name="connsiteX192" fmla="*/ 595366 w 2428715"/>
                  <a:gd name="connsiteY192" fmla="*/ 896203 h 1331711"/>
                  <a:gd name="connsiteX193" fmla="*/ 581718 w 2428715"/>
                  <a:gd name="connsiteY193" fmla="*/ 891654 h 1331711"/>
                  <a:gd name="connsiteX194" fmla="*/ 577169 w 2428715"/>
                  <a:gd name="connsiteY194" fmla="*/ 928048 h 1331711"/>
                  <a:gd name="connsiteX195" fmla="*/ 568070 w 2428715"/>
                  <a:gd name="connsiteY195" fmla="*/ 941696 h 1331711"/>
                  <a:gd name="connsiteX196" fmla="*/ 563521 w 2428715"/>
                  <a:gd name="connsiteY196" fmla="*/ 955343 h 1331711"/>
                  <a:gd name="connsiteX197" fmla="*/ 549873 w 2428715"/>
                  <a:gd name="connsiteY197" fmla="*/ 964442 h 1331711"/>
                  <a:gd name="connsiteX198" fmla="*/ 522578 w 2428715"/>
                  <a:gd name="connsiteY198" fmla="*/ 982639 h 1331711"/>
                  <a:gd name="connsiteX199" fmla="*/ 508930 w 2428715"/>
                  <a:gd name="connsiteY199" fmla="*/ 973540 h 1331711"/>
                  <a:gd name="connsiteX200" fmla="*/ 481635 w 2428715"/>
                  <a:gd name="connsiteY200" fmla="*/ 959893 h 1331711"/>
                  <a:gd name="connsiteX201" fmla="*/ 463437 w 2428715"/>
                  <a:gd name="connsiteY201" fmla="*/ 964442 h 1331711"/>
                  <a:gd name="connsiteX202" fmla="*/ 454339 w 2428715"/>
                  <a:gd name="connsiteY202" fmla="*/ 978090 h 1331711"/>
                  <a:gd name="connsiteX203" fmla="*/ 440691 w 2428715"/>
                  <a:gd name="connsiteY203" fmla="*/ 996287 h 1331711"/>
                  <a:gd name="connsiteX204" fmla="*/ 404297 w 2428715"/>
                  <a:gd name="connsiteY204" fmla="*/ 1023582 h 1331711"/>
                  <a:gd name="connsiteX205" fmla="*/ 390649 w 2428715"/>
                  <a:gd name="connsiteY205" fmla="*/ 1037230 h 1331711"/>
                  <a:gd name="connsiteX206" fmla="*/ 377002 w 2428715"/>
                  <a:gd name="connsiteY206" fmla="*/ 1041779 h 1331711"/>
                  <a:gd name="connsiteX207" fmla="*/ 349706 w 2428715"/>
                  <a:gd name="connsiteY207" fmla="*/ 1059976 h 1331711"/>
                  <a:gd name="connsiteX208" fmla="*/ 322411 w 2428715"/>
                  <a:gd name="connsiteY208" fmla="*/ 1078173 h 1331711"/>
                  <a:gd name="connsiteX209" fmla="*/ 295115 w 2428715"/>
                  <a:gd name="connsiteY209" fmla="*/ 1100919 h 1331711"/>
                  <a:gd name="connsiteX210" fmla="*/ 286017 w 2428715"/>
                  <a:gd name="connsiteY210" fmla="*/ 1114567 h 1331711"/>
                  <a:gd name="connsiteX211" fmla="*/ 258721 w 2428715"/>
                  <a:gd name="connsiteY211" fmla="*/ 1137313 h 1331711"/>
                  <a:gd name="connsiteX212" fmla="*/ 240524 w 2428715"/>
                  <a:gd name="connsiteY212" fmla="*/ 1164609 h 1331711"/>
                  <a:gd name="connsiteX213" fmla="*/ 231426 w 2428715"/>
                  <a:gd name="connsiteY213" fmla="*/ 1178257 h 1331711"/>
                  <a:gd name="connsiteX214" fmla="*/ 217778 w 2428715"/>
                  <a:gd name="connsiteY214" fmla="*/ 1182806 h 1331711"/>
                  <a:gd name="connsiteX215" fmla="*/ 208679 w 2428715"/>
                  <a:gd name="connsiteY215" fmla="*/ 1196454 h 1331711"/>
                  <a:gd name="connsiteX216" fmla="*/ 181384 w 2428715"/>
                  <a:gd name="connsiteY216" fmla="*/ 1205552 h 1331711"/>
                  <a:gd name="connsiteX217" fmla="*/ 167736 w 2428715"/>
                  <a:gd name="connsiteY217" fmla="*/ 1210102 h 1331711"/>
                  <a:gd name="connsiteX218" fmla="*/ 139816 w 2428715"/>
                  <a:gd name="connsiteY218" fmla="*/ 1205465 h 1331711"/>
                  <a:gd name="connsiteX219" fmla="*/ 126256 w 2428715"/>
                  <a:gd name="connsiteY219" fmla="*/ 1157570 h 1331711"/>
                  <a:gd name="connsiteX220" fmla="*/ 87812 w 2428715"/>
                  <a:gd name="connsiteY220" fmla="*/ 1152309 h 1331711"/>
                  <a:gd name="connsiteX221" fmla="*/ 34919 w 2428715"/>
                  <a:gd name="connsiteY221" fmla="*/ 1188253 h 1331711"/>
                  <a:gd name="connsiteX222" fmla="*/ 22160 w 2428715"/>
                  <a:gd name="connsiteY222" fmla="*/ 1264693 h 1331711"/>
                  <a:gd name="connsiteX223" fmla="*/ 8512 w 2428715"/>
                  <a:gd name="connsiteY223" fmla="*/ 1260143 h 1331711"/>
                  <a:gd name="connsiteX224" fmla="*/ 3963 w 2428715"/>
                  <a:gd name="connsiteY224" fmla="*/ 1260143 h 133171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99497 w 2428715"/>
                  <a:gd name="connsiteY7" fmla="*/ 1251045 h 1331631"/>
                  <a:gd name="connsiteX8" fmla="*/ 144453 w 2428715"/>
                  <a:gd name="connsiteY8" fmla="*/ 1262906 h 1331631"/>
                  <a:gd name="connsiteX9" fmla="*/ 176835 w 2428715"/>
                  <a:gd name="connsiteY9" fmla="*/ 1232848 h 1331631"/>
                  <a:gd name="connsiteX10" fmla="*/ 204130 w 2428715"/>
                  <a:gd name="connsiteY10" fmla="*/ 1223749 h 1331631"/>
                  <a:gd name="connsiteX11" fmla="*/ 217778 w 2428715"/>
                  <a:gd name="connsiteY11" fmla="*/ 1214651 h 1331631"/>
                  <a:gd name="connsiteX12" fmla="*/ 245073 w 2428715"/>
                  <a:gd name="connsiteY12" fmla="*/ 1205552 h 1331631"/>
                  <a:gd name="connsiteX13" fmla="*/ 286017 w 2428715"/>
                  <a:gd name="connsiteY13" fmla="*/ 1196454 h 1331631"/>
                  <a:gd name="connsiteX14" fmla="*/ 299664 w 2428715"/>
                  <a:gd name="connsiteY14" fmla="*/ 1187355 h 1331631"/>
                  <a:gd name="connsiteX15" fmla="*/ 377002 w 2428715"/>
                  <a:gd name="connsiteY15" fmla="*/ 1150961 h 1331631"/>
                  <a:gd name="connsiteX16" fmla="*/ 504918 w 2428715"/>
                  <a:gd name="connsiteY16" fmla="*/ 1104307 h 1331631"/>
                  <a:gd name="connsiteX17" fmla="*/ 572620 w 2428715"/>
                  <a:gd name="connsiteY17" fmla="*/ 1073624 h 1331631"/>
                  <a:gd name="connsiteX18" fmla="*/ 595366 w 2428715"/>
                  <a:gd name="connsiteY18" fmla="*/ 1096370 h 1331631"/>
                  <a:gd name="connsiteX19" fmla="*/ 609014 w 2428715"/>
                  <a:gd name="connsiteY19" fmla="*/ 1087272 h 1331631"/>
                  <a:gd name="connsiteX20" fmla="*/ 625337 w 2428715"/>
                  <a:gd name="connsiteY20" fmla="*/ 1060152 h 1331631"/>
                  <a:gd name="connsiteX21" fmla="*/ 690900 w 2428715"/>
                  <a:gd name="connsiteY21" fmla="*/ 1061489 h 1331631"/>
                  <a:gd name="connsiteX22" fmla="*/ 718196 w 2428715"/>
                  <a:gd name="connsiteY22" fmla="*/ 1019033 h 1331631"/>
                  <a:gd name="connsiteX23" fmla="*/ 759314 w 2428715"/>
                  <a:gd name="connsiteY23" fmla="*/ 1019121 h 1331631"/>
                  <a:gd name="connsiteX24" fmla="*/ 795533 w 2428715"/>
                  <a:gd name="connsiteY24" fmla="*/ 978090 h 1331631"/>
                  <a:gd name="connsiteX25" fmla="*/ 822829 w 2428715"/>
                  <a:gd name="connsiteY25" fmla="*/ 968991 h 1331631"/>
                  <a:gd name="connsiteX26" fmla="*/ 850124 w 2428715"/>
                  <a:gd name="connsiteY26" fmla="*/ 941696 h 1331631"/>
                  <a:gd name="connsiteX27" fmla="*/ 877420 w 2428715"/>
                  <a:gd name="connsiteY27" fmla="*/ 928048 h 1331631"/>
                  <a:gd name="connsiteX28" fmla="*/ 891067 w 2428715"/>
                  <a:gd name="connsiteY28" fmla="*/ 923499 h 1331631"/>
                  <a:gd name="connsiteX29" fmla="*/ 904715 w 2428715"/>
                  <a:gd name="connsiteY29" fmla="*/ 914400 h 1331631"/>
                  <a:gd name="connsiteX30" fmla="*/ 922912 w 2428715"/>
                  <a:gd name="connsiteY30" fmla="*/ 909851 h 1331631"/>
                  <a:gd name="connsiteX31" fmla="*/ 927461 w 2428715"/>
                  <a:gd name="connsiteY31" fmla="*/ 896203 h 1331631"/>
                  <a:gd name="connsiteX32" fmla="*/ 941109 w 2428715"/>
                  <a:gd name="connsiteY32" fmla="*/ 887105 h 1331631"/>
                  <a:gd name="connsiteX33" fmla="*/ 954757 w 2428715"/>
                  <a:gd name="connsiteY33" fmla="*/ 873457 h 1331631"/>
                  <a:gd name="connsiteX34" fmla="*/ 982052 w 2428715"/>
                  <a:gd name="connsiteY34" fmla="*/ 855260 h 1331631"/>
                  <a:gd name="connsiteX35" fmla="*/ 986602 w 2428715"/>
                  <a:gd name="connsiteY35" fmla="*/ 841612 h 1331631"/>
                  <a:gd name="connsiteX36" fmla="*/ 1000249 w 2428715"/>
                  <a:gd name="connsiteY36" fmla="*/ 837063 h 1331631"/>
                  <a:gd name="connsiteX37" fmla="*/ 1013897 w 2428715"/>
                  <a:gd name="connsiteY37" fmla="*/ 827964 h 1331631"/>
                  <a:gd name="connsiteX38" fmla="*/ 1045742 w 2428715"/>
                  <a:gd name="connsiteY38" fmla="*/ 800669 h 1331631"/>
                  <a:gd name="connsiteX39" fmla="*/ 1059390 w 2428715"/>
                  <a:gd name="connsiteY39" fmla="*/ 791570 h 1331631"/>
                  <a:gd name="connsiteX40" fmla="*/ 1082136 w 2428715"/>
                  <a:gd name="connsiteY40" fmla="*/ 768824 h 1331631"/>
                  <a:gd name="connsiteX41" fmla="*/ 1123079 w 2428715"/>
                  <a:gd name="connsiteY41" fmla="*/ 736979 h 1331631"/>
                  <a:gd name="connsiteX42" fmla="*/ 1136727 w 2428715"/>
                  <a:gd name="connsiteY42" fmla="*/ 727881 h 1331631"/>
                  <a:gd name="connsiteX43" fmla="*/ 1150375 w 2428715"/>
                  <a:gd name="connsiteY43" fmla="*/ 718782 h 1331631"/>
                  <a:gd name="connsiteX44" fmla="*/ 1168572 w 2428715"/>
                  <a:gd name="connsiteY44" fmla="*/ 691487 h 1331631"/>
                  <a:gd name="connsiteX45" fmla="*/ 1191318 w 2428715"/>
                  <a:gd name="connsiteY45" fmla="*/ 668740 h 1331631"/>
                  <a:gd name="connsiteX46" fmla="*/ 1214064 w 2428715"/>
                  <a:gd name="connsiteY46" fmla="*/ 645994 h 1331631"/>
                  <a:gd name="connsiteX47" fmla="*/ 1223163 w 2428715"/>
                  <a:gd name="connsiteY47" fmla="*/ 632346 h 1331631"/>
                  <a:gd name="connsiteX48" fmla="*/ 1227712 w 2428715"/>
                  <a:gd name="connsiteY48" fmla="*/ 618699 h 1331631"/>
                  <a:gd name="connsiteX49" fmla="*/ 1250458 w 2428715"/>
                  <a:gd name="connsiteY49" fmla="*/ 591403 h 1331631"/>
                  <a:gd name="connsiteX50" fmla="*/ 1259557 w 2428715"/>
                  <a:gd name="connsiteY50" fmla="*/ 564108 h 1331631"/>
                  <a:gd name="connsiteX51" fmla="*/ 1264106 w 2428715"/>
                  <a:gd name="connsiteY51" fmla="*/ 550460 h 1331631"/>
                  <a:gd name="connsiteX52" fmla="*/ 1282303 w 2428715"/>
                  <a:gd name="connsiteY52" fmla="*/ 523164 h 1331631"/>
                  <a:gd name="connsiteX53" fmla="*/ 1295951 w 2428715"/>
                  <a:gd name="connsiteY53" fmla="*/ 482221 h 1331631"/>
                  <a:gd name="connsiteX54" fmla="*/ 1300500 w 2428715"/>
                  <a:gd name="connsiteY54" fmla="*/ 468573 h 1331631"/>
                  <a:gd name="connsiteX55" fmla="*/ 1309599 w 2428715"/>
                  <a:gd name="connsiteY55" fmla="*/ 427630 h 1331631"/>
                  <a:gd name="connsiteX56" fmla="*/ 1314148 w 2428715"/>
                  <a:gd name="connsiteY56" fmla="*/ 395785 h 1331631"/>
                  <a:gd name="connsiteX57" fmla="*/ 1336894 w 2428715"/>
                  <a:gd name="connsiteY57" fmla="*/ 368490 h 1331631"/>
                  <a:gd name="connsiteX58" fmla="*/ 1345993 w 2428715"/>
                  <a:gd name="connsiteY58" fmla="*/ 295702 h 1331631"/>
                  <a:gd name="connsiteX59" fmla="*/ 1396572 w 2428715"/>
                  <a:gd name="connsiteY59" fmla="*/ 269470 h 1331631"/>
                  <a:gd name="connsiteX60" fmla="*/ 1431804 w 2428715"/>
                  <a:gd name="connsiteY60" fmla="*/ 255110 h 1331631"/>
                  <a:gd name="connsiteX61" fmla="*/ 1459187 w 2428715"/>
                  <a:gd name="connsiteY61" fmla="*/ 217203 h 1331631"/>
                  <a:gd name="connsiteX62" fmla="*/ 1473372 w 2428715"/>
                  <a:gd name="connsiteY62" fmla="*/ 181970 h 1331631"/>
                  <a:gd name="connsiteX63" fmla="*/ 1500667 w 2428715"/>
                  <a:gd name="connsiteY63" fmla="*/ 172872 h 1331631"/>
                  <a:gd name="connsiteX64" fmla="*/ 1578005 w 2428715"/>
                  <a:gd name="connsiteY64" fmla="*/ 163773 h 1331631"/>
                  <a:gd name="connsiteX65" fmla="*/ 1600751 w 2428715"/>
                  <a:gd name="connsiteY65" fmla="*/ 145576 h 1331631"/>
                  <a:gd name="connsiteX66" fmla="*/ 1614399 w 2428715"/>
                  <a:gd name="connsiteY66" fmla="*/ 141027 h 1331631"/>
                  <a:gd name="connsiteX67" fmla="*/ 1641694 w 2428715"/>
                  <a:gd name="connsiteY67" fmla="*/ 145576 h 1331631"/>
                  <a:gd name="connsiteX68" fmla="*/ 1655342 w 2428715"/>
                  <a:gd name="connsiteY68" fmla="*/ 154675 h 1331631"/>
                  <a:gd name="connsiteX69" fmla="*/ 1828214 w 2428715"/>
                  <a:gd name="connsiteY69" fmla="*/ 150125 h 1331631"/>
                  <a:gd name="connsiteX70" fmla="*/ 1841861 w 2428715"/>
                  <a:gd name="connsiteY70" fmla="*/ 159224 h 1331631"/>
                  <a:gd name="connsiteX71" fmla="*/ 1855509 w 2428715"/>
                  <a:gd name="connsiteY71" fmla="*/ 172872 h 1331631"/>
                  <a:gd name="connsiteX72" fmla="*/ 1969240 w 2428715"/>
                  <a:gd name="connsiteY72" fmla="*/ 186519 h 1331631"/>
                  <a:gd name="connsiteX73" fmla="*/ 2001085 w 2428715"/>
                  <a:gd name="connsiteY73" fmla="*/ 191069 h 1331631"/>
                  <a:gd name="connsiteX74" fmla="*/ 2051127 w 2428715"/>
                  <a:gd name="connsiteY74" fmla="*/ 195618 h 1331631"/>
                  <a:gd name="connsiteX75" fmla="*/ 2060226 w 2428715"/>
                  <a:gd name="connsiteY75" fmla="*/ 209266 h 1331631"/>
                  <a:gd name="connsiteX76" fmla="*/ 2087521 w 2428715"/>
                  <a:gd name="connsiteY76" fmla="*/ 213815 h 1331631"/>
                  <a:gd name="connsiteX77" fmla="*/ 2105718 w 2428715"/>
                  <a:gd name="connsiteY77" fmla="*/ 236561 h 1331631"/>
                  <a:gd name="connsiteX78" fmla="*/ 2119366 w 2428715"/>
                  <a:gd name="connsiteY78" fmla="*/ 245660 h 1331631"/>
                  <a:gd name="connsiteX79" fmla="*/ 2133014 w 2428715"/>
                  <a:gd name="connsiteY79" fmla="*/ 259308 h 1331631"/>
                  <a:gd name="connsiteX80" fmla="*/ 2142112 w 2428715"/>
                  <a:gd name="connsiteY80" fmla="*/ 272955 h 1331631"/>
                  <a:gd name="connsiteX81" fmla="*/ 2160309 w 2428715"/>
                  <a:gd name="connsiteY81" fmla="*/ 291152 h 1331631"/>
                  <a:gd name="connsiteX82" fmla="*/ 2169408 w 2428715"/>
                  <a:gd name="connsiteY82" fmla="*/ 304800 h 1331631"/>
                  <a:gd name="connsiteX83" fmla="*/ 2210351 w 2428715"/>
                  <a:gd name="connsiteY83" fmla="*/ 341194 h 1331631"/>
                  <a:gd name="connsiteX84" fmla="*/ 2223999 w 2428715"/>
                  <a:gd name="connsiteY84" fmla="*/ 345743 h 1331631"/>
                  <a:gd name="connsiteX85" fmla="*/ 2255843 w 2428715"/>
                  <a:gd name="connsiteY85" fmla="*/ 363940 h 1331631"/>
                  <a:gd name="connsiteX86" fmla="*/ 2283139 w 2428715"/>
                  <a:gd name="connsiteY86" fmla="*/ 373039 h 1331631"/>
                  <a:gd name="connsiteX87" fmla="*/ 2314984 w 2428715"/>
                  <a:gd name="connsiteY87" fmla="*/ 377588 h 1331631"/>
                  <a:gd name="connsiteX88" fmla="*/ 2337730 w 2428715"/>
                  <a:gd name="connsiteY88" fmla="*/ 395785 h 1331631"/>
                  <a:gd name="connsiteX89" fmla="*/ 2365026 w 2428715"/>
                  <a:gd name="connsiteY89" fmla="*/ 413982 h 1331631"/>
                  <a:gd name="connsiteX90" fmla="*/ 2378673 w 2428715"/>
                  <a:gd name="connsiteY90" fmla="*/ 400334 h 1331631"/>
                  <a:gd name="connsiteX91" fmla="*/ 2396870 w 2428715"/>
                  <a:gd name="connsiteY91" fmla="*/ 373039 h 1331631"/>
                  <a:gd name="connsiteX92" fmla="*/ 2424166 w 2428715"/>
                  <a:gd name="connsiteY92" fmla="*/ 368490 h 1331631"/>
                  <a:gd name="connsiteX93" fmla="*/ 2428715 w 2428715"/>
                  <a:gd name="connsiteY93" fmla="*/ 354842 h 1331631"/>
                  <a:gd name="connsiteX94" fmla="*/ 2424166 w 2428715"/>
                  <a:gd name="connsiteY94" fmla="*/ 327546 h 1331631"/>
                  <a:gd name="connsiteX95" fmla="*/ 2410518 w 2428715"/>
                  <a:gd name="connsiteY95" fmla="*/ 322997 h 1331631"/>
                  <a:gd name="connsiteX96" fmla="*/ 2392321 w 2428715"/>
                  <a:gd name="connsiteY96" fmla="*/ 318448 h 1331631"/>
                  <a:gd name="connsiteX97" fmla="*/ 2378673 w 2428715"/>
                  <a:gd name="connsiteY97" fmla="*/ 309349 h 1331631"/>
                  <a:gd name="connsiteX98" fmla="*/ 2374124 w 2428715"/>
                  <a:gd name="connsiteY98" fmla="*/ 295702 h 1331631"/>
                  <a:gd name="connsiteX99" fmla="*/ 2365026 w 2428715"/>
                  <a:gd name="connsiteY99" fmla="*/ 282054 h 1331631"/>
                  <a:gd name="connsiteX100" fmla="*/ 2360476 w 2428715"/>
                  <a:gd name="connsiteY100" fmla="*/ 268406 h 1331631"/>
                  <a:gd name="connsiteX101" fmla="*/ 2346829 w 2428715"/>
                  <a:gd name="connsiteY101" fmla="*/ 263857 h 1331631"/>
                  <a:gd name="connsiteX102" fmla="*/ 2333181 w 2428715"/>
                  <a:gd name="connsiteY102" fmla="*/ 245660 h 1331631"/>
                  <a:gd name="connsiteX103" fmla="*/ 2305885 w 2428715"/>
                  <a:gd name="connsiteY103" fmla="*/ 232012 h 1331631"/>
                  <a:gd name="connsiteX104" fmla="*/ 2283139 w 2428715"/>
                  <a:gd name="connsiteY104" fmla="*/ 236561 h 1331631"/>
                  <a:gd name="connsiteX105" fmla="*/ 2255843 w 2428715"/>
                  <a:gd name="connsiteY105" fmla="*/ 245660 h 1331631"/>
                  <a:gd name="connsiteX106" fmla="*/ 2214900 w 2428715"/>
                  <a:gd name="connsiteY106" fmla="*/ 241110 h 1331631"/>
                  <a:gd name="connsiteX107" fmla="*/ 2187605 w 2428715"/>
                  <a:gd name="connsiteY107" fmla="*/ 218364 h 1331631"/>
                  <a:gd name="connsiteX108" fmla="*/ 2173957 w 2428715"/>
                  <a:gd name="connsiteY108" fmla="*/ 209266 h 1331631"/>
                  <a:gd name="connsiteX109" fmla="*/ 2164858 w 2428715"/>
                  <a:gd name="connsiteY109" fmla="*/ 195618 h 1331631"/>
                  <a:gd name="connsiteX110" fmla="*/ 2151211 w 2428715"/>
                  <a:gd name="connsiteY110" fmla="*/ 168322 h 1331631"/>
                  <a:gd name="connsiteX111" fmla="*/ 2110267 w 2428715"/>
                  <a:gd name="connsiteY111" fmla="*/ 154675 h 1331631"/>
                  <a:gd name="connsiteX112" fmla="*/ 2082972 w 2428715"/>
                  <a:gd name="connsiteY112" fmla="*/ 141027 h 1331631"/>
                  <a:gd name="connsiteX113" fmla="*/ 2064775 w 2428715"/>
                  <a:gd name="connsiteY113" fmla="*/ 136478 h 1331631"/>
                  <a:gd name="connsiteX114" fmla="*/ 1991987 w 2428715"/>
                  <a:gd name="connsiteY114" fmla="*/ 131928 h 1331631"/>
                  <a:gd name="connsiteX115" fmla="*/ 1964691 w 2428715"/>
                  <a:gd name="connsiteY115" fmla="*/ 118281 h 1331631"/>
                  <a:gd name="connsiteX116" fmla="*/ 1951043 w 2428715"/>
                  <a:gd name="connsiteY116" fmla="*/ 104633 h 1331631"/>
                  <a:gd name="connsiteX117" fmla="*/ 1923748 w 2428715"/>
                  <a:gd name="connsiteY117" fmla="*/ 90985 h 1331631"/>
                  <a:gd name="connsiteX118" fmla="*/ 1910100 w 2428715"/>
                  <a:gd name="connsiteY118" fmla="*/ 81887 h 1331631"/>
                  <a:gd name="connsiteX119" fmla="*/ 1841861 w 2428715"/>
                  <a:gd name="connsiteY119" fmla="*/ 72788 h 1331631"/>
                  <a:gd name="connsiteX120" fmla="*/ 1814566 w 2428715"/>
                  <a:gd name="connsiteY120" fmla="*/ 63690 h 1331631"/>
                  <a:gd name="connsiteX121" fmla="*/ 1796369 w 2428715"/>
                  <a:gd name="connsiteY121" fmla="*/ 59140 h 1331631"/>
                  <a:gd name="connsiteX122" fmla="*/ 1769073 w 2428715"/>
                  <a:gd name="connsiteY122" fmla="*/ 50042 h 1331631"/>
                  <a:gd name="connsiteX123" fmla="*/ 1755426 w 2428715"/>
                  <a:gd name="connsiteY123" fmla="*/ 40943 h 1331631"/>
                  <a:gd name="connsiteX124" fmla="*/ 1737229 w 2428715"/>
                  <a:gd name="connsiteY124" fmla="*/ 0 h 1331631"/>
                  <a:gd name="connsiteX125" fmla="*/ 1728130 w 2428715"/>
                  <a:gd name="connsiteY125" fmla="*/ 13648 h 1331631"/>
                  <a:gd name="connsiteX126" fmla="*/ 1723581 w 2428715"/>
                  <a:gd name="connsiteY126" fmla="*/ 50042 h 1331631"/>
                  <a:gd name="connsiteX127" fmla="*/ 1691736 w 2428715"/>
                  <a:gd name="connsiteY127" fmla="*/ 54591 h 1331631"/>
                  <a:gd name="connsiteX128" fmla="*/ 1659891 w 2428715"/>
                  <a:gd name="connsiteY128" fmla="*/ 63690 h 1331631"/>
                  <a:gd name="connsiteX129" fmla="*/ 1641694 w 2428715"/>
                  <a:gd name="connsiteY129" fmla="*/ 72788 h 1331631"/>
                  <a:gd name="connsiteX130" fmla="*/ 1628046 w 2428715"/>
                  <a:gd name="connsiteY130" fmla="*/ 68239 h 1331631"/>
                  <a:gd name="connsiteX131" fmla="*/ 1623497 w 2428715"/>
                  <a:gd name="connsiteY131" fmla="*/ 54591 h 1331631"/>
                  <a:gd name="connsiteX132" fmla="*/ 1614399 w 2428715"/>
                  <a:gd name="connsiteY132" fmla="*/ 68239 h 1331631"/>
                  <a:gd name="connsiteX133" fmla="*/ 1600751 w 2428715"/>
                  <a:gd name="connsiteY133" fmla="*/ 77337 h 1331631"/>
                  <a:gd name="connsiteX134" fmla="*/ 1555258 w 2428715"/>
                  <a:gd name="connsiteY134" fmla="*/ 81887 h 1331631"/>
                  <a:gd name="connsiteX135" fmla="*/ 1527963 w 2428715"/>
                  <a:gd name="connsiteY135" fmla="*/ 90985 h 1331631"/>
                  <a:gd name="connsiteX136" fmla="*/ 1509766 w 2428715"/>
                  <a:gd name="connsiteY136" fmla="*/ 100084 h 1331631"/>
                  <a:gd name="connsiteX137" fmla="*/ 1487020 w 2428715"/>
                  <a:gd name="connsiteY137" fmla="*/ 104633 h 1331631"/>
                  <a:gd name="connsiteX138" fmla="*/ 1473372 w 2428715"/>
                  <a:gd name="connsiteY138" fmla="*/ 109182 h 1331631"/>
                  <a:gd name="connsiteX139" fmla="*/ 1364190 w 2428715"/>
                  <a:gd name="connsiteY139" fmla="*/ 113731 h 1331631"/>
                  <a:gd name="connsiteX140" fmla="*/ 1350542 w 2428715"/>
                  <a:gd name="connsiteY140" fmla="*/ 122830 h 1331631"/>
                  <a:gd name="connsiteX141" fmla="*/ 1332345 w 2428715"/>
                  <a:gd name="connsiteY141" fmla="*/ 150125 h 1331631"/>
                  <a:gd name="connsiteX142" fmla="*/ 1318697 w 2428715"/>
                  <a:gd name="connsiteY142" fmla="*/ 163773 h 1331631"/>
                  <a:gd name="connsiteX143" fmla="*/ 1309599 w 2428715"/>
                  <a:gd name="connsiteY143" fmla="*/ 191069 h 1331631"/>
                  <a:gd name="connsiteX144" fmla="*/ 1295951 w 2428715"/>
                  <a:gd name="connsiteY144" fmla="*/ 204716 h 1331631"/>
                  <a:gd name="connsiteX145" fmla="*/ 1282303 w 2428715"/>
                  <a:gd name="connsiteY145" fmla="*/ 209266 h 1331631"/>
                  <a:gd name="connsiteX146" fmla="*/ 1209515 w 2428715"/>
                  <a:gd name="connsiteY146" fmla="*/ 213815 h 1331631"/>
                  <a:gd name="connsiteX147" fmla="*/ 1204966 w 2428715"/>
                  <a:gd name="connsiteY147" fmla="*/ 227463 h 1331631"/>
                  <a:gd name="connsiteX148" fmla="*/ 1186769 w 2428715"/>
                  <a:gd name="connsiteY148" fmla="*/ 254758 h 1331631"/>
                  <a:gd name="connsiteX149" fmla="*/ 1177670 w 2428715"/>
                  <a:gd name="connsiteY149" fmla="*/ 282054 h 1331631"/>
                  <a:gd name="connsiteX150" fmla="*/ 1173121 w 2428715"/>
                  <a:gd name="connsiteY150" fmla="*/ 295702 h 1331631"/>
                  <a:gd name="connsiteX151" fmla="*/ 1145826 w 2428715"/>
                  <a:gd name="connsiteY151" fmla="*/ 313899 h 1331631"/>
                  <a:gd name="connsiteX152" fmla="*/ 1132178 w 2428715"/>
                  <a:gd name="connsiteY152" fmla="*/ 327546 h 1331631"/>
                  <a:gd name="connsiteX153" fmla="*/ 1104882 w 2428715"/>
                  <a:gd name="connsiteY153" fmla="*/ 336645 h 1331631"/>
                  <a:gd name="connsiteX154" fmla="*/ 1095784 w 2428715"/>
                  <a:gd name="connsiteY154" fmla="*/ 322997 h 1331631"/>
                  <a:gd name="connsiteX155" fmla="*/ 1100333 w 2428715"/>
                  <a:gd name="connsiteY155" fmla="*/ 291152 h 1331631"/>
                  <a:gd name="connsiteX156" fmla="*/ 1086685 w 2428715"/>
                  <a:gd name="connsiteY156" fmla="*/ 304800 h 1331631"/>
                  <a:gd name="connsiteX157" fmla="*/ 1073037 w 2428715"/>
                  <a:gd name="connsiteY157" fmla="*/ 309349 h 1331631"/>
                  <a:gd name="connsiteX158" fmla="*/ 1059390 w 2428715"/>
                  <a:gd name="connsiteY158" fmla="*/ 300251 h 1331631"/>
                  <a:gd name="connsiteX159" fmla="*/ 1050291 w 2428715"/>
                  <a:gd name="connsiteY159" fmla="*/ 286603 h 1331631"/>
                  <a:gd name="connsiteX160" fmla="*/ 1036643 w 2428715"/>
                  <a:gd name="connsiteY160" fmla="*/ 282054 h 1331631"/>
                  <a:gd name="connsiteX161" fmla="*/ 1009348 w 2428715"/>
                  <a:gd name="connsiteY161" fmla="*/ 291152 h 1331631"/>
                  <a:gd name="connsiteX162" fmla="*/ 995700 w 2428715"/>
                  <a:gd name="connsiteY162" fmla="*/ 295702 h 1331631"/>
                  <a:gd name="connsiteX163" fmla="*/ 982052 w 2428715"/>
                  <a:gd name="connsiteY163" fmla="*/ 304800 h 1331631"/>
                  <a:gd name="connsiteX164" fmla="*/ 968405 w 2428715"/>
                  <a:gd name="connsiteY164" fmla="*/ 350293 h 1331631"/>
                  <a:gd name="connsiteX165" fmla="*/ 959306 w 2428715"/>
                  <a:gd name="connsiteY165" fmla="*/ 363940 h 1331631"/>
                  <a:gd name="connsiteX166" fmla="*/ 963855 w 2428715"/>
                  <a:gd name="connsiteY166" fmla="*/ 377588 h 1331631"/>
                  <a:gd name="connsiteX167" fmla="*/ 969654 w 2428715"/>
                  <a:gd name="connsiteY167" fmla="*/ 397835 h 1331631"/>
                  <a:gd name="connsiteX168" fmla="*/ 1000249 w 2428715"/>
                  <a:gd name="connsiteY168" fmla="*/ 404884 h 1331631"/>
                  <a:gd name="connsiteX169" fmla="*/ 1013897 w 2428715"/>
                  <a:gd name="connsiteY169" fmla="*/ 418531 h 1331631"/>
                  <a:gd name="connsiteX170" fmla="*/ 1009348 w 2428715"/>
                  <a:gd name="connsiteY170" fmla="*/ 441278 h 1331631"/>
                  <a:gd name="connsiteX171" fmla="*/ 986602 w 2428715"/>
                  <a:gd name="connsiteY171" fmla="*/ 486770 h 1331631"/>
                  <a:gd name="connsiteX172" fmla="*/ 968405 w 2428715"/>
                  <a:gd name="connsiteY172" fmla="*/ 518615 h 1331631"/>
                  <a:gd name="connsiteX173" fmla="*/ 954757 w 2428715"/>
                  <a:gd name="connsiteY173" fmla="*/ 523164 h 1331631"/>
                  <a:gd name="connsiteX174" fmla="*/ 945658 w 2428715"/>
                  <a:gd name="connsiteY174" fmla="*/ 536812 h 1331631"/>
                  <a:gd name="connsiteX175" fmla="*/ 932011 w 2428715"/>
                  <a:gd name="connsiteY175" fmla="*/ 545910 h 1331631"/>
                  <a:gd name="connsiteX176" fmla="*/ 913814 w 2428715"/>
                  <a:gd name="connsiteY176" fmla="*/ 568657 h 1331631"/>
                  <a:gd name="connsiteX177" fmla="*/ 904715 w 2428715"/>
                  <a:gd name="connsiteY177" fmla="*/ 582305 h 1331631"/>
                  <a:gd name="connsiteX178" fmla="*/ 900166 w 2428715"/>
                  <a:gd name="connsiteY178" fmla="*/ 595952 h 1331631"/>
                  <a:gd name="connsiteX179" fmla="*/ 881969 w 2428715"/>
                  <a:gd name="connsiteY179" fmla="*/ 623248 h 1331631"/>
                  <a:gd name="connsiteX180" fmla="*/ 859223 w 2428715"/>
                  <a:gd name="connsiteY180" fmla="*/ 655093 h 1331631"/>
                  <a:gd name="connsiteX181" fmla="*/ 850124 w 2428715"/>
                  <a:gd name="connsiteY181" fmla="*/ 668740 h 1331631"/>
                  <a:gd name="connsiteX182" fmla="*/ 845575 w 2428715"/>
                  <a:gd name="connsiteY182" fmla="*/ 682388 h 1331631"/>
                  <a:gd name="connsiteX183" fmla="*/ 831927 w 2428715"/>
                  <a:gd name="connsiteY183" fmla="*/ 691487 h 1331631"/>
                  <a:gd name="connsiteX184" fmla="*/ 809181 w 2428715"/>
                  <a:gd name="connsiteY184" fmla="*/ 714233 h 1331631"/>
                  <a:gd name="connsiteX185" fmla="*/ 795533 w 2428715"/>
                  <a:gd name="connsiteY185" fmla="*/ 732430 h 1331631"/>
                  <a:gd name="connsiteX186" fmla="*/ 781885 w 2428715"/>
                  <a:gd name="connsiteY186" fmla="*/ 746078 h 1331631"/>
                  <a:gd name="connsiteX187" fmla="*/ 754590 w 2428715"/>
                  <a:gd name="connsiteY187" fmla="*/ 787021 h 1331631"/>
                  <a:gd name="connsiteX188" fmla="*/ 745491 w 2428715"/>
                  <a:gd name="connsiteY188" fmla="*/ 800669 h 1331631"/>
                  <a:gd name="connsiteX189" fmla="*/ 736393 w 2428715"/>
                  <a:gd name="connsiteY189" fmla="*/ 827964 h 1331631"/>
                  <a:gd name="connsiteX190" fmla="*/ 673240 w 2428715"/>
                  <a:gd name="connsiteY190" fmla="*/ 857045 h 1331631"/>
                  <a:gd name="connsiteX191" fmla="*/ 638183 w 2428715"/>
                  <a:gd name="connsiteY191" fmla="*/ 883091 h 1331631"/>
                  <a:gd name="connsiteX192" fmla="*/ 595366 w 2428715"/>
                  <a:gd name="connsiteY192" fmla="*/ 896203 h 1331631"/>
                  <a:gd name="connsiteX193" fmla="*/ 581718 w 2428715"/>
                  <a:gd name="connsiteY193" fmla="*/ 891654 h 1331631"/>
                  <a:gd name="connsiteX194" fmla="*/ 577169 w 2428715"/>
                  <a:gd name="connsiteY194" fmla="*/ 928048 h 1331631"/>
                  <a:gd name="connsiteX195" fmla="*/ 568070 w 2428715"/>
                  <a:gd name="connsiteY195" fmla="*/ 941696 h 1331631"/>
                  <a:gd name="connsiteX196" fmla="*/ 563521 w 2428715"/>
                  <a:gd name="connsiteY196" fmla="*/ 955343 h 1331631"/>
                  <a:gd name="connsiteX197" fmla="*/ 549873 w 2428715"/>
                  <a:gd name="connsiteY197" fmla="*/ 964442 h 1331631"/>
                  <a:gd name="connsiteX198" fmla="*/ 522578 w 2428715"/>
                  <a:gd name="connsiteY198" fmla="*/ 982639 h 1331631"/>
                  <a:gd name="connsiteX199" fmla="*/ 508930 w 2428715"/>
                  <a:gd name="connsiteY199" fmla="*/ 973540 h 1331631"/>
                  <a:gd name="connsiteX200" fmla="*/ 481635 w 2428715"/>
                  <a:gd name="connsiteY200" fmla="*/ 959893 h 1331631"/>
                  <a:gd name="connsiteX201" fmla="*/ 463437 w 2428715"/>
                  <a:gd name="connsiteY201" fmla="*/ 964442 h 1331631"/>
                  <a:gd name="connsiteX202" fmla="*/ 454339 w 2428715"/>
                  <a:gd name="connsiteY202" fmla="*/ 978090 h 1331631"/>
                  <a:gd name="connsiteX203" fmla="*/ 440691 w 2428715"/>
                  <a:gd name="connsiteY203" fmla="*/ 996287 h 1331631"/>
                  <a:gd name="connsiteX204" fmla="*/ 404297 w 2428715"/>
                  <a:gd name="connsiteY204" fmla="*/ 1023582 h 1331631"/>
                  <a:gd name="connsiteX205" fmla="*/ 390649 w 2428715"/>
                  <a:gd name="connsiteY205" fmla="*/ 1037230 h 1331631"/>
                  <a:gd name="connsiteX206" fmla="*/ 377002 w 2428715"/>
                  <a:gd name="connsiteY206" fmla="*/ 1041779 h 1331631"/>
                  <a:gd name="connsiteX207" fmla="*/ 349706 w 2428715"/>
                  <a:gd name="connsiteY207" fmla="*/ 1059976 h 1331631"/>
                  <a:gd name="connsiteX208" fmla="*/ 322411 w 2428715"/>
                  <a:gd name="connsiteY208" fmla="*/ 1078173 h 1331631"/>
                  <a:gd name="connsiteX209" fmla="*/ 295115 w 2428715"/>
                  <a:gd name="connsiteY209" fmla="*/ 1100919 h 1331631"/>
                  <a:gd name="connsiteX210" fmla="*/ 286017 w 2428715"/>
                  <a:gd name="connsiteY210" fmla="*/ 1114567 h 1331631"/>
                  <a:gd name="connsiteX211" fmla="*/ 258721 w 2428715"/>
                  <a:gd name="connsiteY211" fmla="*/ 1137313 h 1331631"/>
                  <a:gd name="connsiteX212" fmla="*/ 240524 w 2428715"/>
                  <a:gd name="connsiteY212" fmla="*/ 1164609 h 1331631"/>
                  <a:gd name="connsiteX213" fmla="*/ 231426 w 2428715"/>
                  <a:gd name="connsiteY213" fmla="*/ 1178257 h 1331631"/>
                  <a:gd name="connsiteX214" fmla="*/ 217778 w 2428715"/>
                  <a:gd name="connsiteY214" fmla="*/ 1182806 h 1331631"/>
                  <a:gd name="connsiteX215" fmla="*/ 208679 w 2428715"/>
                  <a:gd name="connsiteY215" fmla="*/ 1196454 h 1331631"/>
                  <a:gd name="connsiteX216" fmla="*/ 181384 w 2428715"/>
                  <a:gd name="connsiteY216" fmla="*/ 1205552 h 1331631"/>
                  <a:gd name="connsiteX217" fmla="*/ 167736 w 2428715"/>
                  <a:gd name="connsiteY217" fmla="*/ 1210102 h 1331631"/>
                  <a:gd name="connsiteX218" fmla="*/ 139816 w 2428715"/>
                  <a:gd name="connsiteY218" fmla="*/ 1205465 h 1331631"/>
                  <a:gd name="connsiteX219" fmla="*/ 126256 w 2428715"/>
                  <a:gd name="connsiteY219" fmla="*/ 1157570 h 1331631"/>
                  <a:gd name="connsiteX220" fmla="*/ 87812 w 2428715"/>
                  <a:gd name="connsiteY220" fmla="*/ 1152309 h 1331631"/>
                  <a:gd name="connsiteX221" fmla="*/ 34919 w 2428715"/>
                  <a:gd name="connsiteY221" fmla="*/ 1188253 h 1331631"/>
                  <a:gd name="connsiteX222" fmla="*/ 22160 w 2428715"/>
                  <a:gd name="connsiteY222" fmla="*/ 1264693 h 1331631"/>
                  <a:gd name="connsiteX223" fmla="*/ 8512 w 2428715"/>
                  <a:gd name="connsiteY223" fmla="*/ 1260143 h 1331631"/>
                  <a:gd name="connsiteX224" fmla="*/ 3963 w 2428715"/>
                  <a:gd name="connsiteY224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103509 w 2428715"/>
                  <a:gd name="connsiteY6" fmla="*/ 1281728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6210 w 2426413"/>
                  <a:gd name="connsiteY0" fmla="*/ 126014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222" fmla="*/ 6210 w 2426413"/>
                  <a:gd name="connsiteY222" fmla="*/ 1260143 h 1331631"/>
                  <a:gd name="connsiteX0" fmla="*/ 19858 w 2426413"/>
                  <a:gd name="connsiteY0" fmla="*/ 126469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30956 w 2424752"/>
                  <a:gd name="connsiteY219" fmla="*/ 1188253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45839 w 2424752"/>
                  <a:gd name="connsiteY217" fmla="*/ 1239983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00373 w 2424752"/>
                  <a:gd name="connsiteY54" fmla="*/ 421294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39368 w 2424752"/>
                  <a:gd name="connsiteY35" fmla="*/ 826002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424752" h="1331631">
                    <a:moveTo>
                      <a:pt x="18197" y="1264693"/>
                    </a:moveTo>
                    <a:cubicBezTo>
                      <a:pt x="13796" y="1285015"/>
                      <a:pt x="6824" y="1313218"/>
                      <a:pt x="4549" y="1310185"/>
                    </a:cubicBezTo>
                    <a:lnTo>
                      <a:pt x="0" y="1328382"/>
                    </a:lnTo>
                    <a:cubicBezTo>
                      <a:pt x="5099" y="1339443"/>
                      <a:pt x="23756" y="1319239"/>
                      <a:pt x="35144" y="1312861"/>
                    </a:cubicBezTo>
                    <a:cubicBezTo>
                      <a:pt x="46532" y="1306483"/>
                      <a:pt x="57593" y="1295302"/>
                      <a:pt x="68327" y="1290113"/>
                    </a:cubicBezTo>
                    <a:cubicBezTo>
                      <a:pt x="79061" y="1284924"/>
                      <a:pt x="87519" y="1286262"/>
                      <a:pt x="99546" y="1281728"/>
                    </a:cubicBezTo>
                    <a:cubicBezTo>
                      <a:pt x="111573" y="1277194"/>
                      <a:pt x="128269" y="1271053"/>
                      <a:pt x="140490" y="1262906"/>
                    </a:cubicBezTo>
                    <a:cubicBezTo>
                      <a:pt x="152711" y="1254759"/>
                      <a:pt x="156191" y="1234364"/>
                      <a:pt x="172872" y="1232848"/>
                    </a:cubicBezTo>
                    <a:cubicBezTo>
                      <a:pt x="181970" y="1229815"/>
                      <a:pt x="192187" y="1229069"/>
                      <a:pt x="200167" y="1223749"/>
                    </a:cubicBezTo>
                    <a:cubicBezTo>
                      <a:pt x="204716" y="1220716"/>
                      <a:pt x="208819" y="1216872"/>
                      <a:pt x="213815" y="1214651"/>
                    </a:cubicBezTo>
                    <a:cubicBezTo>
                      <a:pt x="222579" y="1210756"/>
                      <a:pt x="232012" y="1208585"/>
                      <a:pt x="241110" y="1205552"/>
                    </a:cubicBezTo>
                    <a:cubicBezTo>
                      <a:pt x="263504" y="1198087"/>
                      <a:pt x="250036" y="1201790"/>
                      <a:pt x="282054" y="1196454"/>
                    </a:cubicBezTo>
                    <a:cubicBezTo>
                      <a:pt x="286603" y="1193421"/>
                      <a:pt x="280537" y="1194937"/>
                      <a:pt x="295701" y="1187355"/>
                    </a:cubicBezTo>
                    <a:cubicBezTo>
                      <a:pt x="310865" y="1179773"/>
                      <a:pt x="357117" y="1161576"/>
                      <a:pt x="373039" y="1150961"/>
                    </a:cubicBezTo>
                    <a:cubicBezTo>
                      <a:pt x="410191" y="1133522"/>
                      <a:pt x="469006" y="1116215"/>
                      <a:pt x="500955" y="1104307"/>
                    </a:cubicBezTo>
                    <a:cubicBezTo>
                      <a:pt x="532904" y="1092399"/>
                      <a:pt x="542468" y="1085076"/>
                      <a:pt x="564732" y="1079510"/>
                    </a:cubicBezTo>
                    <a:cubicBezTo>
                      <a:pt x="568776" y="1085577"/>
                      <a:pt x="584683" y="1095076"/>
                      <a:pt x="591403" y="1096370"/>
                    </a:cubicBezTo>
                    <a:cubicBezTo>
                      <a:pt x="598123" y="1097664"/>
                      <a:pt x="600502" y="1090305"/>
                      <a:pt x="605051" y="1087272"/>
                    </a:cubicBezTo>
                    <a:cubicBezTo>
                      <a:pt x="606567" y="1069075"/>
                      <a:pt x="607726" y="1064449"/>
                      <a:pt x="621374" y="1060152"/>
                    </a:cubicBezTo>
                    <a:cubicBezTo>
                      <a:pt x="635022" y="1055855"/>
                      <a:pt x="671461" y="1068342"/>
                      <a:pt x="686937" y="1061489"/>
                    </a:cubicBezTo>
                    <a:cubicBezTo>
                      <a:pt x="702413" y="1054636"/>
                      <a:pt x="702831" y="1026094"/>
                      <a:pt x="714233" y="1019033"/>
                    </a:cubicBezTo>
                    <a:cubicBezTo>
                      <a:pt x="725635" y="1011972"/>
                      <a:pt x="742461" y="1025945"/>
                      <a:pt x="755351" y="1019121"/>
                    </a:cubicBezTo>
                    <a:cubicBezTo>
                      <a:pt x="768241" y="1012297"/>
                      <a:pt x="780984" y="986445"/>
                      <a:pt x="791570" y="978090"/>
                    </a:cubicBezTo>
                    <a:cubicBezTo>
                      <a:pt x="802156" y="969735"/>
                      <a:pt x="818866" y="968991"/>
                      <a:pt x="818866" y="968991"/>
                    </a:cubicBezTo>
                    <a:cubicBezTo>
                      <a:pt x="827964" y="959893"/>
                      <a:pt x="833954" y="945765"/>
                      <a:pt x="846161" y="941696"/>
                    </a:cubicBezTo>
                    <a:cubicBezTo>
                      <a:pt x="880470" y="930258"/>
                      <a:pt x="838177" y="945687"/>
                      <a:pt x="873457" y="928048"/>
                    </a:cubicBezTo>
                    <a:cubicBezTo>
                      <a:pt x="877746" y="925904"/>
                      <a:pt x="882555" y="925015"/>
                      <a:pt x="887104" y="923499"/>
                    </a:cubicBezTo>
                    <a:cubicBezTo>
                      <a:pt x="891653" y="920466"/>
                      <a:pt x="895726" y="916554"/>
                      <a:pt x="900752" y="914400"/>
                    </a:cubicBezTo>
                    <a:cubicBezTo>
                      <a:pt x="906499" y="911937"/>
                      <a:pt x="914067" y="913757"/>
                      <a:pt x="918949" y="909851"/>
                    </a:cubicBezTo>
                    <a:cubicBezTo>
                      <a:pt x="922694" y="906855"/>
                      <a:pt x="920502" y="899948"/>
                      <a:pt x="923498" y="896203"/>
                    </a:cubicBezTo>
                    <a:cubicBezTo>
                      <a:pt x="926914" y="891934"/>
                      <a:pt x="932946" y="890605"/>
                      <a:pt x="937146" y="887105"/>
                    </a:cubicBezTo>
                    <a:cubicBezTo>
                      <a:pt x="942089" y="882986"/>
                      <a:pt x="945716" y="877407"/>
                      <a:pt x="950794" y="873457"/>
                    </a:cubicBezTo>
                    <a:cubicBezTo>
                      <a:pt x="959425" y="866744"/>
                      <a:pt x="978089" y="855260"/>
                      <a:pt x="978089" y="855260"/>
                    </a:cubicBezTo>
                    <a:cubicBezTo>
                      <a:pt x="979606" y="850711"/>
                      <a:pt x="979248" y="845003"/>
                      <a:pt x="982639" y="841612"/>
                    </a:cubicBezTo>
                    <a:cubicBezTo>
                      <a:pt x="986030" y="838221"/>
                      <a:pt x="986831" y="839665"/>
                      <a:pt x="996286" y="837063"/>
                    </a:cubicBezTo>
                    <a:cubicBezTo>
                      <a:pt x="1005741" y="834461"/>
                      <a:pt x="1034919" y="829180"/>
                      <a:pt x="1039368" y="826002"/>
                    </a:cubicBezTo>
                    <a:cubicBezTo>
                      <a:pt x="1087074" y="791925"/>
                      <a:pt x="1039103" y="806408"/>
                      <a:pt x="1041779" y="800669"/>
                    </a:cubicBezTo>
                    <a:cubicBezTo>
                      <a:pt x="1044455" y="794930"/>
                      <a:pt x="1050878" y="794603"/>
                      <a:pt x="1055427" y="791570"/>
                    </a:cubicBezTo>
                    <a:cubicBezTo>
                      <a:pt x="1072107" y="766549"/>
                      <a:pt x="1055427" y="787779"/>
                      <a:pt x="1078173" y="768824"/>
                    </a:cubicBezTo>
                    <a:cubicBezTo>
                      <a:pt x="1120936" y="733189"/>
                      <a:pt x="1050125" y="782973"/>
                      <a:pt x="1119116" y="736979"/>
                    </a:cubicBezTo>
                    <a:lnTo>
                      <a:pt x="1132764" y="727881"/>
                    </a:lnTo>
                    <a:lnTo>
                      <a:pt x="1146412" y="718782"/>
                    </a:lnTo>
                    <a:cubicBezTo>
                      <a:pt x="1154407" y="694796"/>
                      <a:pt x="1145676" y="714206"/>
                      <a:pt x="1164609" y="691487"/>
                    </a:cubicBezTo>
                    <a:cubicBezTo>
                      <a:pt x="1183566" y="668738"/>
                      <a:pt x="1162331" y="685423"/>
                      <a:pt x="1187355" y="668740"/>
                    </a:cubicBezTo>
                    <a:cubicBezTo>
                      <a:pt x="1211622" y="632344"/>
                      <a:pt x="1179770" y="676326"/>
                      <a:pt x="1210101" y="645994"/>
                    </a:cubicBezTo>
                    <a:cubicBezTo>
                      <a:pt x="1213967" y="642128"/>
                      <a:pt x="1216167" y="636895"/>
                      <a:pt x="1219200" y="632346"/>
                    </a:cubicBezTo>
                    <a:cubicBezTo>
                      <a:pt x="1220716" y="627797"/>
                      <a:pt x="1221089" y="622689"/>
                      <a:pt x="1223749" y="618699"/>
                    </a:cubicBezTo>
                    <a:cubicBezTo>
                      <a:pt x="1238036" y="597269"/>
                      <a:pt x="1236571" y="613732"/>
                      <a:pt x="1246495" y="591403"/>
                    </a:cubicBezTo>
                    <a:cubicBezTo>
                      <a:pt x="1250390" y="582639"/>
                      <a:pt x="1252561" y="573206"/>
                      <a:pt x="1255594" y="564108"/>
                    </a:cubicBezTo>
                    <a:cubicBezTo>
                      <a:pt x="1257110" y="559559"/>
                      <a:pt x="1257483" y="554450"/>
                      <a:pt x="1260143" y="550460"/>
                    </a:cubicBezTo>
                    <a:cubicBezTo>
                      <a:pt x="1266209" y="541361"/>
                      <a:pt x="1274882" y="533538"/>
                      <a:pt x="1278340" y="523164"/>
                    </a:cubicBezTo>
                    <a:lnTo>
                      <a:pt x="1291988" y="482221"/>
                    </a:lnTo>
                    <a:cubicBezTo>
                      <a:pt x="1293504" y="477672"/>
                      <a:pt x="1288049" y="475709"/>
                      <a:pt x="1296537" y="468573"/>
                    </a:cubicBezTo>
                    <a:cubicBezTo>
                      <a:pt x="1305025" y="461437"/>
                      <a:pt x="1335451" y="461801"/>
                      <a:pt x="1342918" y="439403"/>
                    </a:cubicBezTo>
                    <a:cubicBezTo>
                      <a:pt x="1344434" y="428788"/>
                      <a:pt x="1317735" y="437037"/>
                      <a:pt x="1316071" y="425218"/>
                    </a:cubicBezTo>
                    <a:cubicBezTo>
                      <a:pt x="1314407" y="413399"/>
                      <a:pt x="1327127" y="374294"/>
                      <a:pt x="1332931" y="368490"/>
                    </a:cubicBezTo>
                    <a:cubicBezTo>
                      <a:pt x="1337005" y="331822"/>
                      <a:pt x="1332084" y="312205"/>
                      <a:pt x="1342030" y="295702"/>
                    </a:cubicBezTo>
                    <a:cubicBezTo>
                      <a:pt x="1351976" y="279199"/>
                      <a:pt x="1378307" y="276235"/>
                      <a:pt x="1392609" y="269470"/>
                    </a:cubicBezTo>
                    <a:cubicBezTo>
                      <a:pt x="1406911" y="262705"/>
                      <a:pt x="1417405" y="263821"/>
                      <a:pt x="1427841" y="255110"/>
                    </a:cubicBezTo>
                    <a:cubicBezTo>
                      <a:pt x="1438277" y="246399"/>
                      <a:pt x="1448296" y="229393"/>
                      <a:pt x="1455224" y="217203"/>
                    </a:cubicBezTo>
                    <a:cubicBezTo>
                      <a:pt x="1462152" y="205013"/>
                      <a:pt x="1462496" y="189359"/>
                      <a:pt x="1469409" y="181970"/>
                    </a:cubicBezTo>
                    <a:cubicBezTo>
                      <a:pt x="1476322" y="174581"/>
                      <a:pt x="1487606" y="175905"/>
                      <a:pt x="1496704" y="172872"/>
                    </a:cubicBezTo>
                    <a:cubicBezTo>
                      <a:pt x="1530549" y="161590"/>
                      <a:pt x="1505545" y="168665"/>
                      <a:pt x="1574042" y="163773"/>
                    </a:cubicBezTo>
                    <a:cubicBezTo>
                      <a:pt x="1608345" y="152339"/>
                      <a:pt x="1567390" y="169093"/>
                      <a:pt x="1596788" y="145576"/>
                    </a:cubicBezTo>
                    <a:cubicBezTo>
                      <a:pt x="1600533" y="142580"/>
                      <a:pt x="1605887" y="142543"/>
                      <a:pt x="1610436" y="141027"/>
                    </a:cubicBezTo>
                    <a:cubicBezTo>
                      <a:pt x="1619534" y="142543"/>
                      <a:pt x="1628981" y="142659"/>
                      <a:pt x="1637731" y="145576"/>
                    </a:cubicBezTo>
                    <a:cubicBezTo>
                      <a:pt x="1642918" y="147305"/>
                      <a:pt x="1633374" y="148684"/>
                      <a:pt x="1651379" y="154675"/>
                    </a:cubicBezTo>
                    <a:cubicBezTo>
                      <a:pt x="1669384" y="160666"/>
                      <a:pt x="1714301" y="172572"/>
                      <a:pt x="1745762" y="181521"/>
                    </a:cubicBezTo>
                    <a:cubicBezTo>
                      <a:pt x="1750311" y="184554"/>
                      <a:pt x="1785602" y="177018"/>
                      <a:pt x="1800616" y="178847"/>
                    </a:cubicBezTo>
                    <a:cubicBezTo>
                      <a:pt x="1815630" y="180676"/>
                      <a:pt x="1808405" y="191216"/>
                      <a:pt x="1835848" y="192495"/>
                    </a:cubicBezTo>
                    <a:cubicBezTo>
                      <a:pt x="1863291" y="193774"/>
                      <a:pt x="1941935" y="185291"/>
                      <a:pt x="1965277" y="186519"/>
                    </a:cubicBezTo>
                    <a:cubicBezTo>
                      <a:pt x="1975892" y="188036"/>
                      <a:pt x="1986465" y="189885"/>
                      <a:pt x="1997122" y="191069"/>
                    </a:cubicBezTo>
                    <a:cubicBezTo>
                      <a:pt x="2013769" y="192919"/>
                      <a:pt x="2031155" y="190692"/>
                      <a:pt x="2047164" y="195618"/>
                    </a:cubicBezTo>
                    <a:cubicBezTo>
                      <a:pt x="2052390" y="197226"/>
                      <a:pt x="2051373" y="206821"/>
                      <a:pt x="2056263" y="209266"/>
                    </a:cubicBezTo>
                    <a:cubicBezTo>
                      <a:pt x="2064513" y="213391"/>
                      <a:pt x="2074460" y="212299"/>
                      <a:pt x="2083558" y="213815"/>
                    </a:cubicBezTo>
                    <a:cubicBezTo>
                      <a:pt x="2122668" y="239887"/>
                      <a:pt x="2076645" y="205172"/>
                      <a:pt x="2101755" y="236561"/>
                    </a:cubicBezTo>
                    <a:cubicBezTo>
                      <a:pt x="2105171" y="240831"/>
                      <a:pt x="2111203" y="242160"/>
                      <a:pt x="2115403" y="245660"/>
                    </a:cubicBezTo>
                    <a:cubicBezTo>
                      <a:pt x="2120345" y="249779"/>
                      <a:pt x="2124932" y="254365"/>
                      <a:pt x="2129051" y="259308"/>
                    </a:cubicBezTo>
                    <a:cubicBezTo>
                      <a:pt x="2132551" y="263508"/>
                      <a:pt x="2134591" y="268804"/>
                      <a:pt x="2138149" y="272955"/>
                    </a:cubicBezTo>
                    <a:cubicBezTo>
                      <a:pt x="2143732" y="279468"/>
                      <a:pt x="2150763" y="284639"/>
                      <a:pt x="2156346" y="291152"/>
                    </a:cubicBezTo>
                    <a:cubicBezTo>
                      <a:pt x="2159904" y="295303"/>
                      <a:pt x="2161813" y="300713"/>
                      <a:pt x="2165445" y="304800"/>
                    </a:cubicBezTo>
                    <a:cubicBezTo>
                      <a:pt x="2175094" y="315655"/>
                      <a:pt x="2191175" y="333588"/>
                      <a:pt x="2206388" y="341194"/>
                    </a:cubicBezTo>
                    <a:cubicBezTo>
                      <a:pt x="2210677" y="343338"/>
                      <a:pt x="2215487" y="344227"/>
                      <a:pt x="2220036" y="345743"/>
                    </a:cubicBezTo>
                    <a:cubicBezTo>
                      <a:pt x="2232349" y="353953"/>
                      <a:pt x="2237446" y="358166"/>
                      <a:pt x="2251880" y="363940"/>
                    </a:cubicBezTo>
                    <a:cubicBezTo>
                      <a:pt x="2260785" y="367502"/>
                      <a:pt x="2269682" y="371683"/>
                      <a:pt x="2279176" y="373039"/>
                    </a:cubicBezTo>
                    <a:lnTo>
                      <a:pt x="2311021" y="377588"/>
                    </a:lnTo>
                    <a:cubicBezTo>
                      <a:pt x="2327831" y="402805"/>
                      <a:pt x="2310501" y="382860"/>
                      <a:pt x="2333767" y="395785"/>
                    </a:cubicBezTo>
                    <a:cubicBezTo>
                      <a:pt x="2343326" y="401095"/>
                      <a:pt x="2353585" y="409626"/>
                      <a:pt x="2361063" y="413982"/>
                    </a:cubicBezTo>
                    <a:cubicBezTo>
                      <a:pt x="2368541" y="418338"/>
                      <a:pt x="2371366" y="426452"/>
                      <a:pt x="2378635" y="421918"/>
                    </a:cubicBezTo>
                    <a:cubicBezTo>
                      <a:pt x="2385904" y="417384"/>
                      <a:pt x="2397752" y="395680"/>
                      <a:pt x="2404680" y="386775"/>
                    </a:cubicBezTo>
                    <a:cubicBezTo>
                      <a:pt x="2411608" y="377870"/>
                      <a:pt x="2415029" y="374585"/>
                      <a:pt x="2420203" y="368490"/>
                    </a:cubicBezTo>
                    <a:cubicBezTo>
                      <a:pt x="2421719" y="363941"/>
                      <a:pt x="2424752" y="359637"/>
                      <a:pt x="2424752" y="354842"/>
                    </a:cubicBezTo>
                    <a:cubicBezTo>
                      <a:pt x="2424752" y="345618"/>
                      <a:pt x="2424779" y="335555"/>
                      <a:pt x="2420203" y="327546"/>
                    </a:cubicBezTo>
                    <a:cubicBezTo>
                      <a:pt x="2417824" y="323382"/>
                      <a:pt x="2411166" y="324314"/>
                      <a:pt x="2406555" y="322997"/>
                    </a:cubicBezTo>
                    <a:cubicBezTo>
                      <a:pt x="2400543" y="321279"/>
                      <a:pt x="2394424" y="319964"/>
                      <a:pt x="2388358" y="318448"/>
                    </a:cubicBezTo>
                    <a:cubicBezTo>
                      <a:pt x="2383809" y="315415"/>
                      <a:pt x="2378126" y="313619"/>
                      <a:pt x="2374710" y="309349"/>
                    </a:cubicBezTo>
                    <a:cubicBezTo>
                      <a:pt x="2371715" y="305605"/>
                      <a:pt x="2372305" y="299991"/>
                      <a:pt x="2370161" y="295702"/>
                    </a:cubicBezTo>
                    <a:cubicBezTo>
                      <a:pt x="2367716" y="290812"/>
                      <a:pt x="2363508" y="286944"/>
                      <a:pt x="2361063" y="282054"/>
                    </a:cubicBezTo>
                    <a:cubicBezTo>
                      <a:pt x="2358918" y="277765"/>
                      <a:pt x="2359904" y="271797"/>
                      <a:pt x="2356513" y="268406"/>
                    </a:cubicBezTo>
                    <a:cubicBezTo>
                      <a:pt x="2353122" y="265015"/>
                      <a:pt x="2347415" y="265373"/>
                      <a:pt x="2342866" y="263857"/>
                    </a:cubicBezTo>
                    <a:cubicBezTo>
                      <a:pt x="2338317" y="257791"/>
                      <a:pt x="2334579" y="251021"/>
                      <a:pt x="2329218" y="245660"/>
                    </a:cubicBezTo>
                    <a:cubicBezTo>
                      <a:pt x="2320398" y="236840"/>
                      <a:pt x="2313023" y="235712"/>
                      <a:pt x="2301922" y="232012"/>
                    </a:cubicBezTo>
                    <a:cubicBezTo>
                      <a:pt x="2294340" y="233528"/>
                      <a:pt x="2286636" y="234527"/>
                      <a:pt x="2279176" y="236561"/>
                    </a:cubicBezTo>
                    <a:cubicBezTo>
                      <a:pt x="2269923" y="239085"/>
                      <a:pt x="2251880" y="245660"/>
                      <a:pt x="2251880" y="245660"/>
                    </a:cubicBezTo>
                    <a:cubicBezTo>
                      <a:pt x="2238232" y="244143"/>
                      <a:pt x="2224259" y="244440"/>
                      <a:pt x="2210937" y="241110"/>
                    </a:cubicBezTo>
                    <a:cubicBezTo>
                      <a:pt x="2201252" y="238689"/>
                      <a:pt x="2190193" y="223823"/>
                      <a:pt x="2183642" y="218364"/>
                    </a:cubicBezTo>
                    <a:cubicBezTo>
                      <a:pt x="2179442" y="214864"/>
                      <a:pt x="2174543" y="212299"/>
                      <a:pt x="2169994" y="209266"/>
                    </a:cubicBezTo>
                    <a:cubicBezTo>
                      <a:pt x="2166961" y="204717"/>
                      <a:pt x="2163340" y="200508"/>
                      <a:pt x="2160895" y="195618"/>
                    </a:cubicBezTo>
                    <a:cubicBezTo>
                      <a:pt x="2156614" y="187056"/>
                      <a:pt x="2156729" y="174248"/>
                      <a:pt x="2147248" y="168322"/>
                    </a:cubicBezTo>
                    <a:cubicBezTo>
                      <a:pt x="2147246" y="168321"/>
                      <a:pt x="2113129" y="156950"/>
                      <a:pt x="2106304" y="154675"/>
                    </a:cubicBezTo>
                    <a:cubicBezTo>
                      <a:pt x="2048790" y="135502"/>
                      <a:pt x="2140750" y="167486"/>
                      <a:pt x="2079009" y="141027"/>
                    </a:cubicBezTo>
                    <a:cubicBezTo>
                      <a:pt x="2073262" y="138564"/>
                      <a:pt x="2067033" y="137100"/>
                      <a:pt x="2060812" y="136478"/>
                    </a:cubicBezTo>
                    <a:cubicBezTo>
                      <a:pt x="2036623" y="134059"/>
                      <a:pt x="2012287" y="133445"/>
                      <a:pt x="1988024" y="131928"/>
                    </a:cubicBezTo>
                    <a:cubicBezTo>
                      <a:pt x="1974346" y="127369"/>
                      <a:pt x="1972486" y="128079"/>
                      <a:pt x="1960728" y="118281"/>
                    </a:cubicBezTo>
                    <a:cubicBezTo>
                      <a:pt x="1955785" y="114162"/>
                      <a:pt x="1952022" y="108752"/>
                      <a:pt x="1947080" y="104633"/>
                    </a:cubicBezTo>
                    <a:cubicBezTo>
                      <a:pt x="1927524" y="88336"/>
                      <a:pt x="1940303" y="101243"/>
                      <a:pt x="1919785" y="90985"/>
                    </a:cubicBezTo>
                    <a:cubicBezTo>
                      <a:pt x="1914895" y="88540"/>
                      <a:pt x="1911027" y="84332"/>
                      <a:pt x="1906137" y="81887"/>
                    </a:cubicBezTo>
                    <a:cubicBezTo>
                      <a:pt x="1887551" y="72594"/>
                      <a:pt x="1850111" y="73806"/>
                      <a:pt x="1837898" y="72788"/>
                    </a:cubicBezTo>
                    <a:cubicBezTo>
                      <a:pt x="1828800" y="69755"/>
                      <a:pt x="1819907" y="66016"/>
                      <a:pt x="1810603" y="63690"/>
                    </a:cubicBezTo>
                    <a:cubicBezTo>
                      <a:pt x="1804537" y="62173"/>
                      <a:pt x="1798395" y="60937"/>
                      <a:pt x="1792406" y="59140"/>
                    </a:cubicBezTo>
                    <a:cubicBezTo>
                      <a:pt x="1783220" y="56384"/>
                      <a:pt x="1765110" y="50042"/>
                      <a:pt x="1765110" y="50042"/>
                    </a:cubicBezTo>
                    <a:cubicBezTo>
                      <a:pt x="1760561" y="47009"/>
                      <a:pt x="1753494" y="46019"/>
                      <a:pt x="1751463" y="40943"/>
                    </a:cubicBezTo>
                    <a:cubicBezTo>
                      <a:pt x="1733262" y="-4561"/>
                      <a:pt x="1763632" y="10122"/>
                      <a:pt x="1733266" y="0"/>
                    </a:cubicBezTo>
                    <a:cubicBezTo>
                      <a:pt x="1730233" y="4549"/>
                      <a:pt x="1725606" y="8373"/>
                      <a:pt x="1724167" y="13648"/>
                    </a:cubicBezTo>
                    <a:cubicBezTo>
                      <a:pt x="1720950" y="25443"/>
                      <a:pt x="1727740" y="40904"/>
                      <a:pt x="1719618" y="50042"/>
                    </a:cubicBezTo>
                    <a:cubicBezTo>
                      <a:pt x="1712494" y="58056"/>
                      <a:pt x="1698323" y="52673"/>
                      <a:pt x="1687773" y="54591"/>
                    </a:cubicBezTo>
                    <a:cubicBezTo>
                      <a:pt x="1681084" y="55807"/>
                      <a:pt x="1663112" y="60611"/>
                      <a:pt x="1655928" y="63690"/>
                    </a:cubicBezTo>
                    <a:cubicBezTo>
                      <a:pt x="1649695" y="66361"/>
                      <a:pt x="1643797" y="69755"/>
                      <a:pt x="1637731" y="72788"/>
                    </a:cubicBezTo>
                    <a:cubicBezTo>
                      <a:pt x="1633182" y="71272"/>
                      <a:pt x="1627474" y="71630"/>
                      <a:pt x="1624083" y="68239"/>
                    </a:cubicBezTo>
                    <a:cubicBezTo>
                      <a:pt x="1620692" y="64848"/>
                      <a:pt x="1624329" y="54591"/>
                      <a:pt x="1619534" y="54591"/>
                    </a:cubicBezTo>
                    <a:cubicBezTo>
                      <a:pt x="1614067" y="54591"/>
                      <a:pt x="1614302" y="64373"/>
                      <a:pt x="1610436" y="68239"/>
                    </a:cubicBezTo>
                    <a:cubicBezTo>
                      <a:pt x="1606570" y="72105"/>
                      <a:pt x="1602115" y="76108"/>
                      <a:pt x="1596788" y="77337"/>
                    </a:cubicBezTo>
                    <a:cubicBezTo>
                      <a:pt x="1581938" y="80764"/>
                      <a:pt x="1566459" y="80370"/>
                      <a:pt x="1551295" y="81887"/>
                    </a:cubicBezTo>
                    <a:cubicBezTo>
                      <a:pt x="1542197" y="84920"/>
                      <a:pt x="1532578" y="86696"/>
                      <a:pt x="1524000" y="90985"/>
                    </a:cubicBezTo>
                    <a:cubicBezTo>
                      <a:pt x="1517934" y="94018"/>
                      <a:pt x="1512237" y="97939"/>
                      <a:pt x="1505803" y="100084"/>
                    </a:cubicBezTo>
                    <a:cubicBezTo>
                      <a:pt x="1498468" y="102529"/>
                      <a:pt x="1490558" y="102758"/>
                      <a:pt x="1483057" y="104633"/>
                    </a:cubicBezTo>
                    <a:cubicBezTo>
                      <a:pt x="1478405" y="105796"/>
                      <a:pt x="1474191" y="108828"/>
                      <a:pt x="1469409" y="109182"/>
                    </a:cubicBezTo>
                    <a:cubicBezTo>
                      <a:pt x="1433083" y="111873"/>
                      <a:pt x="1396621" y="112215"/>
                      <a:pt x="1360227" y="113731"/>
                    </a:cubicBezTo>
                    <a:cubicBezTo>
                      <a:pt x="1355678" y="116764"/>
                      <a:pt x="1350180" y="118715"/>
                      <a:pt x="1346579" y="122830"/>
                    </a:cubicBezTo>
                    <a:cubicBezTo>
                      <a:pt x="1339378" y="131059"/>
                      <a:pt x="1336114" y="142393"/>
                      <a:pt x="1328382" y="150125"/>
                    </a:cubicBezTo>
                    <a:lnTo>
                      <a:pt x="1314734" y="163773"/>
                    </a:lnTo>
                    <a:cubicBezTo>
                      <a:pt x="1311701" y="172872"/>
                      <a:pt x="1312418" y="184288"/>
                      <a:pt x="1305636" y="191069"/>
                    </a:cubicBezTo>
                    <a:cubicBezTo>
                      <a:pt x="1301087" y="195618"/>
                      <a:pt x="1297341" y="201147"/>
                      <a:pt x="1291988" y="204716"/>
                    </a:cubicBezTo>
                    <a:cubicBezTo>
                      <a:pt x="1287998" y="207376"/>
                      <a:pt x="1283109" y="208764"/>
                      <a:pt x="1278340" y="209266"/>
                    </a:cubicBezTo>
                    <a:cubicBezTo>
                      <a:pt x="1254164" y="211811"/>
                      <a:pt x="1229815" y="212299"/>
                      <a:pt x="1205552" y="213815"/>
                    </a:cubicBezTo>
                    <a:cubicBezTo>
                      <a:pt x="1204036" y="218364"/>
                      <a:pt x="1203332" y="223271"/>
                      <a:pt x="1201003" y="227463"/>
                    </a:cubicBezTo>
                    <a:cubicBezTo>
                      <a:pt x="1195693" y="237022"/>
                      <a:pt x="1186264" y="244384"/>
                      <a:pt x="1182806" y="254758"/>
                    </a:cubicBezTo>
                    <a:lnTo>
                      <a:pt x="1173707" y="282054"/>
                    </a:lnTo>
                    <a:cubicBezTo>
                      <a:pt x="1172191" y="286603"/>
                      <a:pt x="1173148" y="293042"/>
                      <a:pt x="1169158" y="295702"/>
                    </a:cubicBezTo>
                    <a:cubicBezTo>
                      <a:pt x="1160060" y="301768"/>
                      <a:pt x="1149595" y="306167"/>
                      <a:pt x="1141863" y="313899"/>
                    </a:cubicBezTo>
                    <a:cubicBezTo>
                      <a:pt x="1137314" y="318448"/>
                      <a:pt x="1133839" y="324422"/>
                      <a:pt x="1128215" y="327546"/>
                    </a:cubicBezTo>
                    <a:cubicBezTo>
                      <a:pt x="1119831" y="332204"/>
                      <a:pt x="1100919" y="336645"/>
                      <a:pt x="1100919" y="336645"/>
                    </a:cubicBezTo>
                    <a:cubicBezTo>
                      <a:pt x="1097886" y="332096"/>
                      <a:pt x="1092365" y="328437"/>
                      <a:pt x="1091821" y="322997"/>
                    </a:cubicBezTo>
                    <a:cubicBezTo>
                      <a:pt x="1090754" y="312327"/>
                      <a:pt x="1101166" y="300743"/>
                      <a:pt x="1096370" y="291152"/>
                    </a:cubicBezTo>
                    <a:cubicBezTo>
                      <a:pt x="1093493" y="285398"/>
                      <a:pt x="1088075" y="301231"/>
                      <a:pt x="1082722" y="304800"/>
                    </a:cubicBezTo>
                    <a:cubicBezTo>
                      <a:pt x="1078732" y="307460"/>
                      <a:pt x="1073623" y="307833"/>
                      <a:pt x="1069074" y="309349"/>
                    </a:cubicBezTo>
                    <a:cubicBezTo>
                      <a:pt x="1064525" y="306316"/>
                      <a:pt x="1059293" y="304117"/>
                      <a:pt x="1055427" y="300251"/>
                    </a:cubicBezTo>
                    <a:cubicBezTo>
                      <a:pt x="1051561" y="296385"/>
                      <a:pt x="1050598" y="290019"/>
                      <a:pt x="1046328" y="286603"/>
                    </a:cubicBezTo>
                    <a:cubicBezTo>
                      <a:pt x="1042583" y="283607"/>
                      <a:pt x="1037229" y="283570"/>
                      <a:pt x="1032680" y="282054"/>
                    </a:cubicBezTo>
                    <a:lnTo>
                      <a:pt x="1005385" y="291152"/>
                    </a:lnTo>
                    <a:cubicBezTo>
                      <a:pt x="1000836" y="292669"/>
                      <a:pt x="995727" y="293042"/>
                      <a:pt x="991737" y="295702"/>
                    </a:cubicBezTo>
                    <a:lnTo>
                      <a:pt x="978089" y="304800"/>
                    </a:lnTo>
                    <a:cubicBezTo>
                      <a:pt x="975546" y="314971"/>
                      <a:pt x="968871" y="343650"/>
                      <a:pt x="964442" y="350293"/>
                    </a:cubicBezTo>
                    <a:lnTo>
                      <a:pt x="955343" y="363940"/>
                    </a:lnTo>
                    <a:cubicBezTo>
                      <a:pt x="956859" y="368489"/>
                      <a:pt x="958167" y="371939"/>
                      <a:pt x="959892" y="377588"/>
                    </a:cubicBezTo>
                    <a:cubicBezTo>
                      <a:pt x="961617" y="383237"/>
                      <a:pt x="959625" y="393286"/>
                      <a:pt x="965691" y="397835"/>
                    </a:cubicBezTo>
                    <a:cubicBezTo>
                      <a:pt x="971757" y="402384"/>
                      <a:pt x="988912" y="401435"/>
                      <a:pt x="996286" y="404884"/>
                    </a:cubicBezTo>
                    <a:cubicBezTo>
                      <a:pt x="1003660" y="408333"/>
                      <a:pt x="1008374" y="412290"/>
                      <a:pt x="1009934" y="418531"/>
                    </a:cubicBezTo>
                    <a:cubicBezTo>
                      <a:pt x="1011809" y="426033"/>
                      <a:pt x="1007062" y="433730"/>
                      <a:pt x="1005385" y="441278"/>
                    </a:cubicBezTo>
                    <a:cubicBezTo>
                      <a:pt x="997148" y="478349"/>
                      <a:pt x="1006117" y="439817"/>
                      <a:pt x="982639" y="486770"/>
                    </a:cubicBezTo>
                    <a:cubicBezTo>
                      <a:pt x="980402" y="491245"/>
                      <a:pt x="969798" y="514330"/>
                      <a:pt x="964442" y="518615"/>
                    </a:cubicBezTo>
                    <a:cubicBezTo>
                      <a:pt x="960697" y="521611"/>
                      <a:pt x="955343" y="521648"/>
                      <a:pt x="950794" y="523164"/>
                    </a:cubicBezTo>
                    <a:cubicBezTo>
                      <a:pt x="947761" y="527713"/>
                      <a:pt x="945561" y="532946"/>
                      <a:pt x="941695" y="536812"/>
                    </a:cubicBezTo>
                    <a:cubicBezTo>
                      <a:pt x="937829" y="540678"/>
                      <a:pt x="931463" y="541641"/>
                      <a:pt x="928048" y="545910"/>
                    </a:cubicBezTo>
                    <a:cubicBezTo>
                      <a:pt x="902933" y="577303"/>
                      <a:pt x="948963" y="542580"/>
                      <a:pt x="909851" y="568657"/>
                    </a:cubicBezTo>
                    <a:cubicBezTo>
                      <a:pt x="906818" y="573206"/>
                      <a:pt x="903197" y="577415"/>
                      <a:pt x="900752" y="582305"/>
                    </a:cubicBezTo>
                    <a:cubicBezTo>
                      <a:pt x="898608" y="586594"/>
                      <a:pt x="898532" y="591760"/>
                      <a:pt x="896203" y="595952"/>
                    </a:cubicBezTo>
                    <a:cubicBezTo>
                      <a:pt x="890892" y="605511"/>
                      <a:pt x="881464" y="612874"/>
                      <a:pt x="878006" y="623248"/>
                    </a:cubicBezTo>
                    <a:cubicBezTo>
                      <a:pt x="867391" y="655092"/>
                      <a:pt x="878005" y="647510"/>
                      <a:pt x="855260" y="655093"/>
                    </a:cubicBezTo>
                    <a:cubicBezTo>
                      <a:pt x="852227" y="659642"/>
                      <a:pt x="848606" y="663850"/>
                      <a:pt x="846161" y="668740"/>
                    </a:cubicBezTo>
                    <a:cubicBezTo>
                      <a:pt x="844016" y="673029"/>
                      <a:pt x="844608" y="678643"/>
                      <a:pt x="841612" y="682388"/>
                    </a:cubicBezTo>
                    <a:cubicBezTo>
                      <a:pt x="838196" y="686658"/>
                      <a:pt x="832513" y="688454"/>
                      <a:pt x="827964" y="691487"/>
                    </a:cubicBezTo>
                    <a:cubicBezTo>
                      <a:pt x="803704" y="727877"/>
                      <a:pt x="835545" y="683906"/>
                      <a:pt x="805218" y="714233"/>
                    </a:cubicBezTo>
                    <a:cubicBezTo>
                      <a:pt x="799857" y="719594"/>
                      <a:pt x="796504" y="726673"/>
                      <a:pt x="791570" y="732430"/>
                    </a:cubicBezTo>
                    <a:cubicBezTo>
                      <a:pt x="787383" y="737315"/>
                      <a:pt x="781872" y="741000"/>
                      <a:pt x="777922" y="746078"/>
                    </a:cubicBezTo>
                    <a:cubicBezTo>
                      <a:pt x="777905" y="746100"/>
                      <a:pt x="755184" y="780186"/>
                      <a:pt x="750627" y="787021"/>
                    </a:cubicBezTo>
                    <a:lnTo>
                      <a:pt x="741528" y="800669"/>
                    </a:lnTo>
                    <a:cubicBezTo>
                      <a:pt x="738495" y="809767"/>
                      <a:pt x="744472" y="818568"/>
                      <a:pt x="732430" y="827964"/>
                    </a:cubicBezTo>
                    <a:cubicBezTo>
                      <a:pt x="720388" y="837360"/>
                      <a:pt x="685645" y="847857"/>
                      <a:pt x="669277" y="857045"/>
                    </a:cubicBezTo>
                    <a:cubicBezTo>
                      <a:pt x="652909" y="866233"/>
                      <a:pt x="647199" y="876565"/>
                      <a:pt x="634220" y="883091"/>
                    </a:cubicBezTo>
                    <a:cubicBezTo>
                      <a:pt x="621241" y="889617"/>
                      <a:pt x="600814" y="894776"/>
                      <a:pt x="591403" y="896203"/>
                    </a:cubicBezTo>
                    <a:cubicBezTo>
                      <a:pt x="581992" y="897630"/>
                      <a:pt x="580788" y="886347"/>
                      <a:pt x="577755" y="891654"/>
                    </a:cubicBezTo>
                    <a:cubicBezTo>
                      <a:pt x="574722" y="896961"/>
                      <a:pt x="575481" y="919708"/>
                      <a:pt x="573206" y="928048"/>
                    </a:cubicBezTo>
                    <a:cubicBezTo>
                      <a:pt x="570931" y="936388"/>
                      <a:pt x="567140" y="937147"/>
                      <a:pt x="564107" y="941696"/>
                    </a:cubicBezTo>
                    <a:cubicBezTo>
                      <a:pt x="562591" y="946245"/>
                      <a:pt x="562553" y="951599"/>
                      <a:pt x="559558" y="955343"/>
                    </a:cubicBezTo>
                    <a:cubicBezTo>
                      <a:pt x="556142" y="959613"/>
                      <a:pt x="550110" y="960942"/>
                      <a:pt x="545910" y="964442"/>
                    </a:cubicBezTo>
                    <a:cubicBezTo>
                      <a:pt x="523193" y="983374"/>
                      <a:pt x="542600" y="974645"/>
                      <a:pt x="518615" y="982639"/>
                    </a:cubicBezTo>
                    <a:cubicBezTo>
                      <a:pt x="514066" y="979606"/>
                      <a:pt x="509857" y="975985"/>
                      <a:pt x="504967" y="973540"/>
                    </a:cubicBezTo>
                    <a:cubicBezTo>
                      <a:pt x="467295" y="954704"/>
                      <a:pt x="516786" y="985969"/>
                      <a:pt x="477672" y="959893"/>
                    </a:cubicBezTo>
                    <a:cubicBezTo>
                      <a:pt x="471606" y="961409"/>
                      <a:pt x="464677" y="960974"/>
                      <a:pt x="459474" y="964442"/>
                    </a:cubicBezTo>
                    <a:cubicBezTo>
                      <a:pt x="454925" y="967475"/>
                      <a:pt x="453554" y="973641"/>
                      <a:pt x="450376" y="978090"/>
                    </a:cubicBezTo>
                    <a:cubicBezTo>
                      <a:pt x="445969" y="984260"/>
                      <a:pt x="442338" y="991187"/>
                      <a:pt x="436728" y="996287"/>
                    </a:cubicBezTo>
                    <a:cubicBezTo>
                      <a:pt x="425507" y="1006487"/>
                      <a:pt x="411057" y="1012859"/>
                      <a:pt x="400334" y="1023582"/>
                    </a:cubicBezTo>
                    <a:cubicBezTo>
                      <a:pt x="395785" y="1028131"/>
                      <a:pt x="392039" y="1033661"/>
                      <a:pt x="386686" y="1037230"/>
                    </a:cubicBezTo>
                    <a:cubicBezTo>
                      <a:pt x="382696" y="1039890"/>
                      <a:pt x="377588" y="1040263"/>
                      <a:pt x="373039" y="1041779"/>
                    </a:cubicBezTo>
                    <a:cubicBezTo>
                      <a:pt x="363940" y="1047845"/>
                      <a:pt x="353475" y="1052244"/>
                      <a:pt x="345743" y="1059976"/>
                    </a:cubicBezTo>
                    <a:cubicBezTo>
                      <a:pt x="328704" y="1077015"/>
                      <a:pt x="338199" y="1071589"/>
                      <a:pt x="318448" y="1078173"/>
                    </a:cubicBezTo>
                    <a:cubicBezTo>
                      <a:pt x="296278" y="1111427"/>
                      <a:pt x="325785" y="1072058"/>
                      <a:pt x="291152" y="1100919"/>
                    </a:cubicBezTo>
                    <a:cubicBezTo>
                      <a:pt x="286952" y="1104419"/>
                      <a:pt x="285554" y="1110367"/>
                      <a:pt x="282054" y="1114567"/>
                    </a:cubicBezTo>
                    <a:cubicBezTo>
                      <a:pt x="271108" y="1127703"/>
                      <a:pt x="268178" y="1128367"/>
                      <a:pt x="254758" y="1137313"/>
                    </a:cubicBezTo>
                    <a:lnTo>
                      <a:pt x="236561" y="1164609"/>
                    </a:lnTo>
                    <a:cubicBezTo>
                      <a:pt x="233528" y="1169158"/>
                      <a:pt x="232650" y="1176528"/>
                      <a:pt x="227463" y="1178257"/>
                    </a:cubicBezTo>
                    <a:lnTo>
                      <a:pt x="213815" y="1182806"/>
                    </a:lnTo>
                    <a:cubicBezTo>
                      <a:pt x="210782" y="1187355"/>
                      <a:pt x="209353" y="1193556"/>
                      <a:pt x="204716" y="1196454"/>
                    </a:cubicBezTo>
                    <a:cubicBezTo>
                      <a:pt x="196583" y="1201537"/>
                      <a:pt x="186519" y="1202519"/>
                      <a:pt x="177421" y="1205552"/>
                    </a:cubicBezTo>
                    <a:cubicBezTo>
                      <a:pt x="172872" y="1207069"/>
                      <a:pt x="170701" y="1210117"/>
                      <a:pt x="163773" y="1210102"/>
                    </a:cubicBezTo>
                    <a:cubicBezTo>
                      <a:pt x="156845" y="1210088"/>
                      <a:pt x="155433" y="1198939"/>
                      <a:pt x="135853" y="1205465"/>
                    </a:cubicBezTo>
                    <a:cubicBezTo>
                      <a:pt x="128773" y="1212545"/>
                      <a:pt x="126381" y="1215485"/>
                      <a:pt x="118368" y="1220361"/>
                    </a:cubicBezTo>
                    <a:cubicBezTo>
                      <a:pt x="110355" y="1225237"/>
                      <a:pt x="99072" y="1228627"/>
                      <a:pt x="87774" y="1234722"/>
                    </a:cubicBezTo>
                    <a:cubicBezTo>
                      <a:pt x="76476" y="1240817"/>
                      <a:pt x="62175" y="1251936"/>
                      <a:pt x="50579" y="1256931"/>
                    </a:cubicBezTo>
                    <a:cubicBezTo>
                      <a:pt x="38983" y="1261926"/>
                      <a:pt x="49606" y="1254222"/>
                      <a:pt x="18197" y="1264693"/>
                    </a:cubicBez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3AB2EDE-290D-4DAC-A33A-BFE98679D687}"/>
                  </a:ext>
                </a:extLst>
              </p:cNvPr>
              <p:cNvSpPr/>
              <p:nvPr/>
            </p:nvSpPr>
            <p:spPr>
              <a:xfrm>
                <a:off x="4871406" y="4697583"/>
                <a:ext cx="1707957" cy="422079"/>
              </a:xfrm>
              <a:custGeom>
                <a:avLst/>
                <a:gdLst>
                  <a:gd name="connsiteX0" fmla="*/ 1707957 w 1707957"/>
                  <a:gd name="connsiteY0" fmla="*/ 78489 h 422079"/>
                  <a:gd name="connsiteX1" fmla="*/ 1707957 w 1707957"/>
                  <a:gd name="connsiteY1" fmla="*/ 78489 h 422079"/>
                  <a:gd name="connsiteX2" fmla="*/ 1694221 w 1707957"/>
                  <a:gd name="connsiteY2" fmla="*/ 68678 h 422079"/>
                  <a:gd name="connsiteX3" fmla="*/ 1662826 w 1707957"/>
                  <a:gd name="connsiteY3" fmla="*/ 70640 h 422079"/>
                  <a:gd name="connsiteX4" fmla="*/ 1649090 w 1707957"/>
                  <a:gd name="connsiteY4" fmla="*/ 84376 h 422079"/>
                  <a:gd name="connsiteX5" fmla="*/ 1643203 w 1707957"/>
                  <a:gd name="connsiteY5" fmla="*/ 90262 h 422079"/>
                  <a:gd name="connsiteX6" fmla="*/ 1639279 w 1707957"/>
                  <a:gd name="connsiteY6" fmla="*/ 94187 h 422079"/>
                  <a:gd name="connsiteX7" fmla="*/ 1637317 w 1707957"/>
                  <a:gd name="connsiteY7" fmla="*/ 100074 h 422079"/>
                  <a:gd name="connsiteX8" fmla="*/ 1629468 w 1707957"/>
                  <a:gd name="connsiteY8" fmla="*/ 107923 h 422079"/>
                  <a:gd name="connsiteX9" fmla="*/ 1619657 w 1707957"/>
                  <a:gd name="connsiteY9" fmla="*/ 115772 h 422079"/>
                  <a:gd name="connsiteX10" fmla="*/ 1603959 w 1707957"/>
                  <a:gd name="connsiteY10" fmla="*/ 119696 h 422079"/>
                  <a:gd name="connsiteX11" fmla="*/ 1592185 w 1707957"/>
                  <a:gd name="connsiteY11" fmla="*/ 127545 h 422079"/>
                  <a:gd name="connsiteX12" fmla="*/ 1586299 w 1707957"/>
                  <a:gd name="connsiteY12" fmla="*/ 131469 h 422079"/>
                  <a:gd name="connsiteX13" fmla="*/ 1574525 w 1707957"/>
                  <a:gd name="connsiteY13" fmla="*/ 145205 h 422079"/>
                  <a:gd name="connsiteX14" fmla="*/ 1568639 w 1707957"/>
                  <a:gd name="connsiteY14" fmla="*/ 149129 h 422079"/>
                  <a:gd name="connsiteX15" fmla="*/ 1564714 w 1707957"/>
                  <a:gd name="connsiteY15" fmla="*/ 153054 h 422079"/>
                  <a:gd name="connsiteX16" fmla="*/ 1558827 w 1707957"/>
                  <a:gd name="connsiteY16" fmla="*/ 156978 h 422079"/>
                  <a:gd name="connsiteX17" fmla="*/ 1554903 w 1707957"/>
                  <a:gd name="connsiteY17" fmla="*/ 160903 h 422079"/>
                  <a:gd name="connsiteX18" fmla="*/ 1549016 w 1707957"/>
                  <a:gd name="connsiteY18" fmla="*/ 164827 h 422079"/>
                  <a:gd name="connsiteX19" fmla="*/ 1539205 w 1707957"/>
                  <a:gd name="connsiteY19" fmla="*/ 172676 h 422079"/>
                  <a:gd name="connsiteX20" fmla="*/ 1533318 w 1707957"/>
                  <a:gd name="connsiteY20" fmla="*/ 174638 h 422079"/>
                  <a:gd name="connsiteX21" fmla="*/ 1517621 w 1707957"/>
                  <a:gd name="connsiteY21" fmla="*/ 186412 h 422079"/>
                  <a:gd name="connsiteX22" fmla="*/ 1511734 w 1707957"/>
                  <a:gd name="connsiteY22" fmla="*/ 184450 h 422079"/>
                  <a:gd name="connsiteX23" fmla="*/ 1499961 w 1707957"/>
                  <a:gd name="connsiteY23" fmla="*/ 178563 h 422079"/>
                  <a:gd name="connsiteX24" fmla="*/ 1488187 w 1707957"/>
                  <a:gd name="connsiteY24" fmla="*/ 184450 h 422079"/>
                  <a:gd name="connsiteX25" fmla="*/ 1482300 w 1707957"/>
                  <a:gd name="connsiteY25" fmla="*/ 188374 h 422079"/>
                  <a:gd name="connsiteX26" fmla="*/ 1478376 w 1707957"/>
                  <a:gd name="connsiteY26" fmla="*/ 192299 h 422079"/>
                  <a:gd name="connsiteX27" fmla="*/ 1472489 w 1707957"/>
                  <a:gd name="connsiteY27" fmla="*/ 194261 h 422079"/>
                  <a:gd name="connsiteX28" fmla="*/ 1466603 w 1707957"/>
                  <a:gd name="connsiteY28" fmla="*/ 198185 h 422079"/>
                  <a:gd name="connsiteX29" fmla="*/ 1462678 w 1707957"/>
                  <a:gd name="connsiteY29" fmla="*/ 202110 h 422079"/>
                  <a:gd name="connsiteX30" fmla="*/ 1456791 w 1707957"/>
                  <a:gd name="connsiteY30" fmla="*/ 204072 h 422079"/>
                  <a:gd name="connsiteX31" fmla="*/ 1445018 w 1707957"/>
                  <a:gd name="connsiteY31" fmla="*/ 211921 h 422079"/>
                  <a:gd name="connsiteX32" fmla="*/ 1435207 w 1707957"/>
                  <a:gd name="connsiteY32" fmla="*/ 219770 h 422079"/>
                  <a:gd name="connsiteX33" fmla="*/ 1431282 w 1707957"/>
                  <a:gd name="connsiteY33" fmla="*/ 225656 h 422079"/>
                  <a:gd name="connsiteX34" fmla="*/ 1429320 w 1707957"/>
                  <a:gd name="connsiteY34" fmla="*/ 231543 h 422079"/>
                  <a:gd name="connsiteX35" fmla="*/ 1425396 w 1707957"/>
                  <a:gd name="connsiteY35" fmla="*/ 237430 h 422079"/>
                  <a:gd name="connsiteX36" fmla="*/ 1421471 w 1707957"/>
                  <a:gd name="connsiteY36" fmla="*/ 249203 h 422079"/>
                  <a:gd name="connsiteX37" fmla="*/ 1419509 w 1707957"/>
                  <a:gd name="connsiteY37" fmla="*/ 255090 h 422079"/>
                  <a:gd name="connsiteX38" fmla="*/ 1411660 w 1707957"/>
                  <a:gd name="connsiteY38" fmla="*/ 247241 h 422079"/>
                  <a:gd name="connsiteX39" fmla="*/ 1407736 w 1707957"/>
                  <a:gd name="connsiteY39" fmla="*/ 241354 h 422079"/>
                  <a:gd name="connsiteX40" fmla="*/ 1399887 w 1707957"/>
                  <a:gd name="connsiteY40" fmla="*/ 239392 h 422079"/>
                  <a:gd name="connsiteX41" fmla="*/ 1397924 w 1707957"/>
                  <a:gd name="connsiteY41" fmla="*/ 233505 h 422079"/>
                  <a:gd name="connsiteX42" fmla="*/ 1388113 w 1707957"/>
                  <a:gd name="connsiteY42" fmla="*/ 223694 h 422079"/>
                  <a:gd name="connsiteX43" fmla="*/ 1364567 w 1707957"/>
                  <a:gd name="connsiteY43" fmla="*/ 229581 h 422079"/>
                  <a:gd name="connsiteX44" fmla="*/ 1346906 w 1707957"/>
                  <a:gd name="connsiteY44" fmla="*/ 239392 h 422079"/>
                  <a:gd name="connsiteX45" fmla="*/ 1339058 w 1707957"/>
                  <a:gd name="connsiteY45" fmla="*/ 241354 h 422079"/>
                  <a:gd name="connsiteX46" fmla="*/ 1329246 w 1707957"/>
                  <a:gd name="connsiteY46" fmla="*/ 249203 h 422079"/>
                  <a:gd name="connsiteX47" fmla="*/ 1317473 w 1707957"/>
                  <a:gd name="connsiteY47" fmla="*/ 260977 h 422079"/>
                  <a:gd name="connsiteX48" fmla="*/ 1311586 w 1707957"/>
                  <a:gd name="connsiteY48" fmla="*/ 266863 h 422079"/>
                  <a:gd name="connsiteX49" fmla="*/ 1307662 w 1707957"/>
                  <a:gd name="connsiteY49" fmla="*/ 272750 h 422079"/>
                  <a:gd name="connsiteX50" fmla="*/ 1303737 w 1707957"/>
                  <a:gd name="connsiteY50" fmla="*/ 276675 h 422079"/>
                  <a:gd name="connsiteX51" fmla="*/ 1291964 w 1707957"/>
                  <a:gd name="connsiteY51" fmla="*/ 280599 h 422079"/>
                  <a:gd name="connsiteX52" fmla="*/ 1282153 w 1707957"/>
                  <a:gd name="connsiteY52" fmla="*/ 272750 h 422079"/>
                  <a:gd name="connsiteX53" fmla="*/ 1284115 w 1707957"/>
                  <a:gd name="connsiteY53" fmla="*/ 260977 h 422079"/>
                  <a:gd name="connsiteX54" fmla="*/ 1272342 w 1707957"/>
                  <a:gd name="connsiteY54" fmla="*/ 266863 h 422079"/>
                  <a:gd name="connsiteX55" fmla="*/ 1264493 w 1707957"/>
                  <a:gd name="connsiteY55" fmla="*/ 276675 h 422079"/>
                  <a:gd name="connsiteX56" fmla="*/ 1252719 w 1707957"/>
                  <a:gd name="connsiteY56" fmla="*/ 284523 h 422079"/>
                  <a:gd name="connsiteX57" fmla="*/ 1248795 w 1707957"/>
                  <a:gd name="connsiteY57" fmla="*/ 288448 h 422079"/>
                  <a:gd name="connsiteX58" fmla="*/ 1237021 w 1707957"/>
                  <a:gd name="connsiteY58" fmla="*/ 292372 h 422079"/>
                  <a:gd name="connsiteX59" fmla="*/ 1213475 w 1707957"/>
                  <a:gd name="connsiteY59" fmla="*/ 300221 h 422079"/>
                  <a:gd name="connsiteX60" fmla="*/ 1201701 w 1707957"/>
                  <a:gd name="connsiteY60" fmla="*/ 306108 h 422079"/>
                  <a:gd name="connsiteX61" fmla="*/ 1195815 w 1707957"/>
                  <a:gd name="connsiteY61" fmla="*/ 308070 h 422079"/>
                  <a:gd name="connsiteX62" fmla="*/ 1191890 w 1707957"/>
                  <a:gd name="connsiteY62" fmla="*/ 311995 h 422079"/>
                  <a:gd name="connsiteX63" fmla="*/ 1184041 w 1707957"/>
                  <a:gd name="connsiteY63" fmla="*/ 313957 h 422079"/>
                  <a:gd name="connsiteX64" fmla="*/ 1160494 w 1707957"/>
                  <a:gd name="connsiteY64" fmla="*/ 315919 h 422079"/>
                  <a:gd name="connsiteX65" fmla="*/ 1158532 w 1707957"/>
                  <a:gd name="connsiteY65" fmla="*/ 321806 h 422079"/>
                  <a:gd name="connsiteX66" fmla="*/ 1146759 w 1707957"/>
                  <a:gd name="connsiteY66" fmla="*/ 323768 h 422079"/>
                  <a:gd name="connsiteX67" fmla="*/ 1129099 w 1707957"/>
                  <a:gd name="connsiteY67" fmla="*/ 325730 h 422079"/>
                  <a:gd name="connsiteX68" fmla="*/ 1111439 w 1707957"/>
                  <a:gd name="connsiteY68" fmla="*/ 333579 h 422079"/>
                  <a:gd name="connsiteX69" fmla="*/ 1107514 w 1707957"/>
                  <a:gd name="connsiteY69" fmla="*/ 327693 h 422079"/>
                  <a:gd name="connsiteX70" fmla="*/ 1117325 w 1707957"/>
                  <a:gd name="connsiteY70" fmla="*/ 308070 h 422079"/>
                  <a:gd name="connsiteX71" fmla="*/ 1123212 w 1707957"/>
                  <a:gd name="connsiteY71" fmla="*/ 304146 h 422079"/>
                  <a:gd name="connsiteX72" fmla="*/ 1127136 w 1707957"/>
                  <a:gd name="connsiteY72" fmla="*/ 300221 h 422079"/>
                  <a:gd name="connsiteX73" fmla="*/ 1115363 w 1707957"/>
                  <a:gd name="connsiteY73" fmla="*/ 306108 h 422079"/>
                  <a:gd name="connsiteX74" fmla="*/ 1091816 w 1707957"/>
                  <a:gd name="connsiteY74" fmla="*/ 311995 h 422079"/>
                  <a:gd name="connsiteX75" fmla="*/ 1072194 w 1707957"/>
                  <a:gd name="connsiteY75" fmla="*/ 315919 h 422079"/>
                  <a:gd name="connsiteX76" fmla="*/ 925027 w 1707957"/>
                  <a:gd name="connsiteY76" fmla="*/ 319844 h 422079"/>
                  <a:gd name="connsiteX77" fmla="*/ 913253 w 1707957"/>
                  <a:gd name="connsiteY77" fmla="*/ 323768 h 422079"/>
                  <a:gd name="connsiteX78" fmla="*/ 903442 w 1707957"/>
                  <a:gd name="connsiteY78" fmla="*/ 329655 h 422079"/>
                  <a:gd name="connsiteX79" fmla="*/ 891669 w 1707957"/>
                  <a:gd name="connsiteY79" fmla="*/ 337504 h 422079"/>
                  <a:gd name="connsiteX80" fmla="*/ 885782 w 1707957"/>
                  <a:gd name="connsiteY80" fmla="*/ 341428 h 422079"/>
                  <a:gd name="connsiteX81" fmla="*/ 879895 w 1707957"/>
                  <a:gd name="connsiteY81" fmla="*/ 343390 h 422079"/>
                  <a:gd name="connsiteX82" fmla="*/ 875971 w 1707957"/>
                  <a:gd name="connsiteY82" fmla="*/ 347315 h 422079"/>
                  <a:gd name="connsiteX83" fmla="*/ 799444 w 1707957"/>
                  <a:gd name="connsiteY83" fmla="*/ 353202 h 422079"/>
                  <a:gd name="connsiteX84" fmla="*/ 789633 w 1707957"/>
                  <a:gd name="connsiteY84" fmla="*/ 355164 h 422079"/>
                  <a:gd name="connsiteX85" fmla="*/ 783746 w 1707957"/>
                  <a:gd name="connsiteY85" fmla="*/ 357126 h 422079"/>
                  <a:gd name="connsiteX86" fmla="*/ 777859 w 1707957"/>
                  <a:gd name="connsiteY86" fmla="*/ 355164 h 422079"/>
                  <a:gd name="connsiteX87" fmla="*/ 773935 w 1707957"/>
                  <a:gd name="connsiteY87" fmla="*/ 351239 h 422079"/>
                  <a:gd name="connsiteX88" fmla="*/ 771973 w 1707957"/>
                  <a:gd name="connsiteY88" fmla="*/ 345353 h 422079"/>
                  <a:gd name="connsiteX89" fmla="*/ 766086 w 1707957"/>
                  <a:gd name="connsiteY89" fmla="*/ 347315 h 422079"/>
                  <a:gd name="connsiteX90" fmla="*/ 762161 w 1707957"/>
                  <a:gd name="connsiteY90" fmla="*/ 351239 h 422079"/>
                  <a:gd name="connsiteX91" fmla="*/ 756275 w 1707957"/>
                  <a:gd name="connsiteY91" fmla="*/ 363013 h 422079"/>
                  <a:gd name="connsiteX92" fmla="*/ 750388 w 1707957"/>
                  <a:gd name="connsiteY92" fmla="*/ 364975 h 422079"/>
                  <a:gd name="connsiteX93" fmla="*/ 740577 w 1707957"/>
                  <a:gd name="connsiteY93" fmla="*/ 349277 h 422079"/>
                  <a:gd name="connsiteX94" fmla="*/ 730766 w 1707957"/>
                  <a:gd name="connsiteY94" fmla="*/ 341428 h 422079"/>
                  <a:gd name="connsiteX95" fmla="*/ 718992 w 1707957"/>
                  <a:gd name="connsiteY95" fmla="*/ 343390 h 422079"/>
                  <a:gd name="connsiteX96" fmla="*/ 713106 w 1707957"/>
                  <a:gd name="connsiteY96" fmla="*/ 353202 h 422079"/>
                  <a:gd name="connsiteX97" fmla="*/ 709181 w 1707957"/>
                  <a:gd name="connsiteY97" fmla="*/ 357126 h 422079"/>
                  <a:gd name="connsiteX98" fmla="*/ 697408 w 1707957"/>
                  <a:gd name="connsiteY98" fmla="*/ 363013 h 422079"/>
                  <a:gd name="connsiteX99" fmla="*/ 693483 w 1707957"/>
                  <a:gd name="connsiteY99" fmla="*/ 359088 h 422079"/>
                  <a:gd name="connsiteX100" fmla="*/ 679748 w 1707957"/>
                  <a:gd name="connsiteY100" fmla="*/ 357126 h 422079"/>
                  <a:gd name="connsiteX101" fmla="*/ 673861 w 1707957"/>
                  <a:gd name="connsiteY101" fmla="*/ 355164 h 422079"/>
                  <a:gd name="connsiteX102" fmla="*/ 654239 w 1707957"/>
                  <a:gd name="connsiteY102" fmla="*/ 361050 h 422079"/>
                  <a:gd name="connsiteX103" fmla="*/ 652276 w 1707957"/>
                  <a:gd name="connsiteY103" fmla="*/ 366937 h 422079"/>
                  <a:gd name="connsiteX104" fmla="*/ 642465 w 1707957"/>
                  <a:gd name="connsiteY104" fmla="*/ 372824 h 422079"/>
                  <a:gd name="connsiteX105" fmla="*/ 628730 w 1707957"/>
                  <a:gd name="connsiteY105" fmla="*/ 363013 h 422079"/>
                  <a:gd name="connsiteX106" fmla="*/ 624805 w 1707957"/>
                  <a:gd name="connsiteY106" fmla="*/ 359088 h 422079"/>
                  <a:gd name="connsiteX107" fmla="*/ 597334 w 1707957"/>
                  <a:gd name="connsiteY107" fmla="*/ 355164 h 422079"/>
                  <a:gd name="connsiteX108" fmla="*/ 591447 w 1707957"/>
                  <a:gd name="connsiteY108" fmla="*/ 353202 h 422079"/>
                  <a:gd name="connsiteX109" fmla="*/ 579674 w 1707957"/>
                  <a:gd name="connsiteY109" fmla="*/ 347315 h 422079"/>
                  <a:gd name="connsiteX110" fmla="*/ 577712 w 1707957"/>
                  <a:gd name="connsiteY110" fmla="*/ 341428 h 422079"/>
                  <a:gd name="connsiteX111" fmla="*/ 583598 w 1707957"/>
                  <a:gd name="connsiteY111" fmla="*/ 337504 h 422079"/>
                  <a:gd name="connsiteX112" fmla="*/ 628730 w 1707957"/>
                  <a:gd name="connsiteY112" fmla="*/ 335541 h 422079"/>
                  <a:gd name="connsiteX113" fmla="*/ 662088 w 1707957"/>
                  <a:gd name="connsiteY113" fmla="*/ 329655 h 422079"/>
                  <a:gd name="connsiteX114" fmla="*/ 679748 w 1707957"/>
                  <a:gd name="connsiteY114" fmla="*/ 319844 h 422079"/>
                  <a:gd name="connsiteX115" fmla="*/ 683672 w 1707957"/>
                  <a:gd name="connsiteY115" fmla="*/ 286486 h 422079"/>
                  <a:gd name="connsiteX116" fmla="*/ 685634 w 1707957"/>
                  <a:gd name="connsiteY116" fmla="*/ 280599 h 422079"/>
                  <a:gd name="connsiteX117" fmla="*/ 683672 w 1707957"/>
                  <a:gd name="connsiteY117" fmla="*/ 266863 h 422079"/>
                  <a:gd name="connsiteX118" fmla="*/ 677785 w 1707957"/>
                  <a:gd name="connsiteY118" fmla="*/ 262939 h 422079"/>
                  <a:gd name="connsiteX119" fmla="*/ 675823 w 1707957"/>
                  <a:gd name="connsiteY119" fmla="*/ 257052 h 422079"/>
                  <a:gd name="connsiteX120" fmla="*/ 662088 w 1707957"/>
                  <a:gd name="connsiteY120" fmla="*/ 253128 h 422079"/>
                  <a:gd name="connsiteX121" fmla="*/ 644427 w 1707957"/>
                  <a:gd name="connsiteY121" fmla="*/ 257052 h 422079"/>
                  <a:gd name="connsiteX122" fmla="*/ 638541 w 1707957"/>
                  <a:gd name="connsiteY122" fmla="*/ 260977 h 422079"/>
                  <a:gd name="connsiteX123" fmla="*/ 614994 w 1707957"/>
                  <a:gd name="connsiteY123" fmla="*/ 264901 h 422079"/>
                  <a:gd name="connsiteX124" fmla="*/ 595372 w 1707957"/>
                  <a:gd name="connsiteY124" fmla="*/ 270788 h 422079"/>
                  <a:gd name="connsiteX125" fmla="*/ 589485 w 1707957"/>
                  <a:gd name="connsiteY125" fmla="*/ 274712 h 422079"/>
                  <a:gd name="connsiteX126" fmla="*/ 583598 w 1707957"/>
                  <a:gd name="connsiteY126" fmla="*/ 276675 h 422079"/>
                  <a:gd name="connsiteX127" fmla="*/ 571825 w 1707957"/>
                  <a:gd name="connsiteY127" fmla="*/ 284523 h 422079"/>
                  <a:gd name="connsiteX128" fmla="*/ 565938 w 1707957"/>
                  <a:gd name="connsiteY128" fmla="*/ 288448 h 422079"/>
                  <a:gd name="connsiteX129" fmla="*/ 562014 w 1707957"/>
                  <a:gd name="connsiteY129" fmla="*/ 294335 h 422079"/>
                  <a:gd name="connsiteX130" fmla="*/ 562014 w 1707957"/>
                  <a:gd name="connsiteY130" fmla="*/ 308070 h 422079"/>
                  <a:gd name="connsiteX131" fmla="*/ 569863 w 1707957"/>
                  <a:gd name="connsiteY131" fmla="*/ 315919 h 422079"/>
                  <a:gd name="connsiteX132" fmla="*/ 573787 w 1707957"/>
                  <a:gd name="connsiteY132" fmla="*/ 319844 h 422079"/>
                  <a:gd name="connsiteX133" fmla="*/ 581636 w 1707957"/>
                  <a:gd name="connsiteY133" fmla="*/ 337504 h 422079"/>
                  <a:gd name="connsiteX134" fmla="*/ 548278 w 1707957"/>
                  <a:gd name="connsiteY134" fmla="*/ 339466 h 422079"/>
                  <a:gd name="connsiteX135" fmla="*/ 544354 w 1707957"/>
                  <a:gd name="connsiteY135" fmla="*/ 327693 h 422079"/>
                  <a:gd name="connsiteX136" fmla="*/ 542391 w 1707957"/>
                  <a:gd name="connsiteY136" fmla="*/ 298259 h 422079"/>
                  <a:gd name="connsiteX137" fmla="*/ 536505 w 1707957"/>
                  <a:gd name="connsiteY137" fmla="*/ 296297 h 422079"/>
                  <a:gd name="connsiteX138" fmla="*/ 497260 w 1707957"/>
                  <a:gd name="connsiteY138" fmla="*/ 290410 h 422079"/>
                  <a:gd name="connsiteX139" fmla="*/ 491373 w 1707957"/>
                  <a:gd name="connsiteY139" fmla="*/ 284523 h 422079"/>
                  <a:gd name="connsiteX140" fmla="*/ 485487 w 1707957"/>
                  <a:gd name="connsiteY140" fmla="*/ 282561 h 422079"/>
                  <a:gd name="connsiteX141" fmla="*/ 481562 w 1707957"/>
                  <a:gd name="connsiteY141" fmla="*/ 278637 h 422079"/>
                  <a:gd name="connsiteX142" fmla="*/ 473713 w 1707957"/>
                  <a:gd name="connsiteY142" fmla="*/ 276675 h 422079"/>
                  <a:gd name="connsiteX143" fmla="*/ 461940 w 1707957"/>
                  <a:gd name="connsiteY143" fmla="*/ 272750 h 422079"/>
                  <a:gd name="connsiteX144" fmla="*/ 456053 w 1707957"/>
                  <a:gd name="connsiteY144" fmla="*/ 270788 h 422079"/>
                  <a:gd name="connsiteX145" fmla="*/ 450167 w 1707957"/>
                  <a:gd name="connsiteY145" fmla="*/ 264901 h 422079"/>
                  <a:gd name="connsiteX146" fmla="*/ 424658 w 1707957"/>
                  <a:gd name="connsiteY146" fmla="*/ 259014 h 422079"/>
                  <a:gd name="connsiteX147" fmla="*/ 418771 w 1707957"/>
                  <a:gd name="connsiteY147" fmla="*/ 255090 h 422079"/>
                  <a:gd name="connsiteX148" fmla="*/ 395224 w 1707957"/>
                  <a:gd name="connsiteY148" fmla="*/ 251165 h 422079"/>
                  <a:gd name="connsiteX149" fmla="*/ 383451 w 1707957"/>
                  <a:gd name="connsiteY149" fmla="*/ 249203 h 422079"/>
                  <a:gd name="connsiteX150" fmla="*/ 381488 w 1707957"/>
                  <a:gd name="connsiteY150" fmla="*/ 243317 h 422079"/>
                  <a:gd name="connsiteX151" fmla="*/ 387375 w 1707957"/>
                  <a:gd name="connsiteY151" fmla="*/ 233505 h 422079"/>
                  <a:gd name="connsiteX152" fmla="*/ 357942 w 1707957"/>
                  <a:gd name="connsiteY152" fmla="*/ 219770 h 422079"/>
                  <a:gd name="connsiteX153" fmla="*/ 330470 w 1707957"/>
                  <a:gd name="connsiteY153" fmla="*/ 207996 h 422079"/>
                  <a:gd name="connsiteX154" fmla="*/ 322621 w 1707957"/>
                  <a:gd name="connsiteY154" fmla="*/ 198185 h 422079"/>
                  <a:gd name="connsiteX155" fmla="*/ 316735 w 1707957"/>
                  <a:gd name="connsiteY155" fmla="*/ 200147 h 422079"/>
                  <a:gd name="connsiteX156" fmla="*/ 314773 w 1707957"/>
                  <a:gd name="connsiteY156" fmla="*/ 194261 h 422079"/>
                  <a:gd name="connsiteX157" fmla="*/ 306924 w 1707957"/>
                  <a:gd name="connsiteY157" fmla="*/ 182487 h 422079"/>
                  <a:gd name="connsiteX158" fmla="*/ 304961 w 1707957"/>
                  <a:gd name="connsiteY158" fmla="*/ 176601 h 422079"/>
                  <a:gd name="connsiteX159" fmla="*/ 299075 w 1707957"/>
                  <a:gd name="connsiteY159" fmla="*/ 174638 h 422079"/>
                  <a:gd name="connsiteX160" fmla="*/ 289264 w 1707957"/>
                  <a:gd name="connsiteY160" fmla="*/ 168752 h 422079"/>
                  <a:gd name="connsiteX161" fmla="*/ 279452 w 1707957"/>
                  <a:gd name="connsiteY161" fmla="*/ 162865 h 422079"/>
                  <a:gd name="connsiteX162" fmla="*/ 267679 w 1707957"/>
                  <a:gd name="connsiteY162" fmla="*/ 153054 h 422079"/>
                  <a:gd name="connsiteX163" fmla="*/ 259830 w 1707957"/>
                  <a:gd name="connsiteY163" fmla="*/ 145205 h 422079"/>
                  <a:gd name="connsiteX164" fmla="*/ 251981 w 1707957"/>
                  <a:gd name="connsiteY164" fmla="*/ 139318 h 422079"/>
                  <a:gd name="connsiteX165" fmla="*/ 246094 w 1707957"/>
                  <a:gd name="connsiteY165" fmla="*/ 135394 h 422079"/>
                  <a:gd name="connsiteX166" fmla="*/ 230397 w 1707957"/>
                  <a:gd name="connsiteY166" fmla="*/ 123620 h 422079"/>
                  <a:gd name="connsiteX167" fmla="*/ 226472 w 1707957"/>
                  <a:gd name="connsiteY167" fmla="*/ 117734 h 422079"/>
                  <a:gd name="connsiteX168" fmla="*/ 224510 w 1707957"/>
                  <a:gd name="connsiteY168" fmla="*/ 111847 h 422079"/>
                  <a:gd name="connsiteX169" fmla="*/ 218623 w 1707957"/>
                  <a:gd name="connsiteY169" fmla="*/ 107923 h 422079"/>
                  <a:gd name="connsiteX170" fmla="*/ 208812 w 1707957"/>
                  <a:gd name="connsiteY170" fmla="*/ 102036 h 422079"/>
                  <a:gd name="connsiteX171" fmla="*/ 195076 w 1707957"/>
                  <a:gd name="connsiteY171" fmla="*/ 92225 h 422079"/>
                  <a:gd name="connsiteX172" fmla="*/ 191152 w 1707957"/>
                  <a:gd name="connsiteY172" fmla="*/ 86338 h 422079"/>
                  <a:gd name="connsiteX173" fmla="*/ 185265 w 1707957"/>
                  <a:gd name="connsiteY173" fmla="*/ 84376 h 422079"/>
                  <a:gd name="connsiteX174" fmla="*/ 165643 w 1707957"/>
                  <a:gd name="connsiteY174" fmla="*/ 80451 h 422079"/>
                  <a:gd name="connsiteX175" fmla="*/ 155832 w 1707957"/>
                  <a:gd name="connsiteY175" fmla="*/ 78489 h 422079"/>
                  <a:gd name="connsiteX176" fmla="*/ 146021 w 1707957"/>
                  <a:gd name="connsiteY176" fmla="*/ 76527 h 422079"/>
                  <a:gd name="connsiteX177" fmla="*/ 110700 w 1707957"/>
                  <a:gd name="connsiteY177" fmla="*/ 78489 h 422079"/>
                  <a:gd name="connsiteX178" fmla="*/ 106776 w 1707957"/>
                  <a:gd name="connsiteY178" fmla="*/ 82414 h 422079"/>
                  <a:gd name="connsiteX179" fmla="*/ 100889 w 1707957"/>
                  <a:gd name="connsiteY179" fmla="*/ 84376 h 422079"/>
                  <a:gd name="connsiteX180" fmla="*/ 91078 w 1707957"/>
                  <a:gd name="connsiteY180" fmla="*/ 82414 h 422079"/>
                  <a:gd name="connsiteX181" fmla="*/ 87154 w 1707957"/>
                  <a:gd name="connsiteY181" fmla="*/ 78489 h 422079"/>
                  <a:gd name="connsiteX182" fmla="*/ 75380 w 1707957"/>
                  <a:gd name="connsiteY182" fmla="*/ 74565 h 422079"/>
                  <a:gd name="connsiteX183" fmla="*/ 69494 w 1707957"/>
                  <a:gd name="connsiteY183" fmla="*/ 72602 h 422079"/>
                  <a:gd name="connsiteX184" fmla="*/ 65569 w 1707957"/>
                  <a:gd name="connsiteY184" fmla="*/ 68678 h 422079"/>
                  <a:gd name="connsiteX185" fmla="*/ 51833 w 1707957"/>
                  <a:gd name="connsiteY185" fmla="*/ 62791 h 422079"/>
                  <a:gd name="connsiteX186" fmla="*/ 42022 w 1707957"/>
                  <a:gd name="connsiteY186" fmla="*/ 31396 h 422079"/>
                  <a:gd name="connsiteX187" fmla="*/ 34173 w 1707957"/>
                  <a:gd name="connsiteY187" fmla="*/ 23547 h 422079"/>
                  <a:gd name="connsiteX188" fmla="*/ 30249 w 1707957"/>
                  <a:gd name="connsiteY188" fmla="*/ 19622 h 422079"/>
                  <a:gd name="connsiteX189" fmla="*/ 24362 w 1707957"/>
                  <a:gd name="connsiteY189" fmla="*/ 0 h 422079"/>
                  <a:gd name="connsiteX190" fmla="*/ 14551 w 1707957"/>
                  <a:gd name="connsiteY190" fmla="*/ 1962 h 422079"/>
                  <a:gd name="connsiteX191" fmla="*/ 6702 w 1707957"/>
                  <a:gd name="connsiteY191" fmla="*/ 9811 h 422079"/>
                  <a:gd name="connsiteX192" fmla="*/ 4740 w 1707957"/>
                  <a:gd name="connsiteY192" fmla="*/ 56905 h 422079"/>
                  <a:gd name="connsiteX193" fmla="*/ 10627 w 1707957"/>
                  <a:gd name="connsiteY193" fmla="*/ 58867 h 422079"/>
                  <a:gd name="connsiteX194" fmla="*/ 28287 w 1707957"/>
                  <a:gd name="connsiteY194" fmla="*/ 66716 h 422079"/>
                  <a:gd name="connsiteX195" fmla="*/ 34173 w 1707957"/>
                  <a:gd name="connsiteY195" fmla="*/ 68678 h 422079"/>
                  <a:gd name="connsiteX196" fmla="*/ 42022 w 1707957"/>
                  <a:gd name="connsiteY196" fmla="*/ 66716 h 422079"/>
                  <a:gd name="connsiteX197" fmla="*/ 45947 w 1707957"/>
                  <a:gd name="connsiteY197" fmla="*/ 62791 h 422079"/>
                  <a:gd name="connsiteX198" fmla="*/ 53796 w 1707957"/>
                  <a:gd name="connsiteY198" fmla="*/ 64753 h 422079"/>
                  <a:gd name="connsiteX199" fmla="*/ 61645 w 1707957"/>
                  <a:gd name="connsiteY199" fmla="*/ 72602 h 422079"/>
                  <a:gd name="connsiteX200" fmla="*/ 65569 w 1707957"/>
                  <a:gd name="connsiteY200" fmla="*/ 78489 h 422079"/>
                  <a:gd name="connsiteX201" fmla="*/ 77342 w 1707957"/>
                  <a:gd name="connsiteY201" fmla="*/ 84376 h 422079"/>
                  <a:gd name="connsiteX202" fmla="*/ 102852 w 1707957"/>
                  <a:gd name="connsiteY202" fmla="*/ 88300 h 422079"/>
                  <a:gd name="connsiteX203" fmla="*/ 110700 w 1707957"/>
                  <a:gd name="connsiteY203" fmla="*/ 98111 h 422079"/>
                  <a:gd name="connsiteX204" fmla="*/ 118549 w 1707957"/>
                  <a:gd name="connsiteY204" fmla="*/ 107923 h 422079"/>
                  <a:gd name="connsiteX205" fmla="*/ 122474 w 1707957"/>
                  <a:gd name="connsiteY205" fmla="*/ 123620 h 422079"/>
                  <a:gd name="connsiteX206" fmla="*/ 124436 w 1707957"/>
                  <a:gd name="connsiteY206" fmla="*/ 131469 h 422079"/>
                  <a:gd name="connsiteX207" fmla="*/ 132285 w 1707957"/>
                  <a:gd name="connsiteY207" fmla="*/ 141281 h 422079"/>
                  <a:gd name="connsiteX208" fmla="*/ 140134 w 1707957"/>
                  <a:gd name="connsiteY208" fmla="*/ 156978 h 422079"/>
                  <a:gd name="connsiteX209" fmla="*/ 146021 w 1707957"/>
                  <a:gd name="connsiteY209" fmla="*/ 158941 h 422079"/>
                  <a:gd name="connsiteX210" fmla="*/ 147983 w 1707957"/>
                  <a:gd name="connsiteY210" fmla="*/ 164827 h 422079"/>
                  <a:gd name="connsiteX211" fmla="*/ 153870 w 1707957"/>
                  <a:gd name="connsiteY211" fmla="*/ 204072 h 422079"/>
                  <a:gd name="connsiteX212" fmla="*/ 159756 w 1707957"/>
                  <a:gd name="connsiteY212" fmla="*/ 206034 h 422079"/>
                  <a:gd name="connsiteX213" fmla="*/ 165643 w 1707957"/>
                  <a:gd name="connsiteY213" fmla="*/ 209959 h 422079"/>
                  <a:gd name="connsiteX214" fmla="*/ 169567 w 1707957"/>
                  <a:gd name="connsiteY214" fmla="*/ 215845 h 422079"/>
                  <a:gd name="connsiteX215" fmla="*/ 177416 w 1707957"/>
                  <a:gd name="connsiteY215" fmla="*/ 217808 h 422079"/>
                  <a:gd name="connsiteX216" fmla="*/ 216661 w 1707957"/>
                  <a:gd name="connsiteY216" fmla="*/ 215845 h 422079"/>
                  <a:gd name="connsiteX217" fmla="*/ 222548 w 1707957"/>
                  <a:gd name="connsiteY217" fmla="*/ 213883 h 422079"/>
                  <a:gd name="connsiteX218" fmla="*/ 255906 w 1707957"/>
                  <a:gd name="connsiteY218" fmla="*/ 211921 h 422079"/>
                  <a:gd name="connsiteX219" fmla="*/ 259830 w 1707957"/>
                  <a:gd name="connsiteY219" fmla="*/ 207996 h 422079"/>
                  <a:gd name="connsiteX220" fmla="*/ 265717 w 1707957"/>
                  <a:gd name="connsiteY220" fmla="*/ 206034 h 422079"/>
                  <a:gd name="connsiteX221" fmla="*/ 271603 w 1707957"/>
                  <a:gd name="connsiteY221" fmla="*/ 202110 h 422079"/>
                  <a:gd name="connsiteX222" fmla="*/ 279452 w 1707957"/>
                  <a:gd name="connsiteY222" fmla="*/ 204072 h 422079"/>
                  <a:gd name="connsiteX223" fmla="*/ 285339 w 1707957"/>
                  <a:gd name="connsiteY223" fmla="*/ 207996 h 422079"/>
                  <a:gd name="connsiteX224" fmla="*/ 291226 w 1707957"/>
                  <a:gd name="connsiteY224" fmla="*/ 209959 h 422079"/>
                  <a:gd name="connsiteX225" fmla="*/ 293188 w 1707957"/>
                  <a:gd name="connsiteY225" fmla="*/ 215845 h 422079"/>
                  <a:gd name="connsiteX226" fmla="*/ 287301 w 1707957"/>
                  <a:gd name="connsiteY226" fmla="*/ 225656 h 422079"/>
                  <a:gd name="connsiteX227" fmla="*/ 281415 w 1707957"/>
                  <a:gd name="connsiteY227" fmla="*/ 229581 h 422079"/>
                  <a:gd name="connsiteX228" fmla="*/ 273566 w 1707957"/>
                  <a:gd name="connsiteY228" fmla="*/ 237430 h 422079"/>
                  <a:gd name="connsiteX229" fmla="*/ 261792 w 1707957"/>
                  <a:gd name="connsiteY229" fmla="*/ 241354 h 422079"/>
                  <a:gd name="connsiteX230" fmla="*/ 263755 w 1707957"/>
                  <a:gd name="connsiteY230" fmla="*/ 247241 h 422079"/>
                  <a:gd name="connsiteX231" fmla="*/ 269641 w 1707957"/>
                  <a:gd name="connsiteY231" fmla="*/ 243317 h 422079"/>
                  <a:gd name="connsiteX232" fmla="*/ 273566 w 1707957"/>
                  <a:gd name="connsiteY232" fmla="*/ 247241 h 422079"/>
                  <a:gd name="connsiteX233" fmla="*/ 277490 w 1707957"/>
                  <a:gd name="connsiteY233" fmla="*/ 264901 h 422079"/>
                  <a:gd name="connsiteX234" fmla="*/ 279452 w 1707957"/>
                  <a:gd name="connsiteY234" fmla="*/ 270788 h 422079"/>
                  <a:gd name="connsiteX235" fmla="*/ 285339 w 1707957"/>
                  <a:gd name="connsiteY235" fmla="*/ 272750 h 422079"/>
                  <a:gd name="connsiteX236" fmla="*/ 289264 w 1707957"/>
                  <a:gd name="connsiteY236" fmla="*/ 276675 h 422079"/>
                  <a:gd name="connsiteX237" fmla="*/ 301037 w 1707957"/>
                  <a:gd name="connsiteY237" fmla="*/ 284523 h 422079"/>
                  <a:gd name="connsiteX238" fmla="*/ 308886 w 1707957"/>
                  <a:gd name="connsiteY238" fmla="*/ 292372 h 422079"/>
                  <a:gd name="connsiteX239" fmla="*/ 320659 w 1707957"/>
                  <a:gd name="connsiteY239" fmla="*/ 296297 h 422079"/>
                  <a:gd name="connsiteX240" fmla="*/ 324584 w 1707957"/>
                  <a:gd name="connsiteY240" fmla="*/ 300221 h 422079"/>
                  <a:gd name="connsiteX241" fmla="*/ 350093 w 1707957"/>
                  <a:gd name="connsiteY241" fmla="*/ 302184 h 422079"/>
                  <a:gd name="connsiteX242" fmla="*/ 354017 w 1707957"/>
                  <a:gd name="connsiteY242" fmla="*/ 298259 h 422079"/>
                  <a:gd name="connsiteX243" fmla="*/ 365791 w 1707957"/>
                  <a:gd name="connsiteY243" fmla="*/ 294335 h 422079"/>
                  <a:gd name="connsiteX244" fmla="*/ 371677 w 1707957"/>
                  <a:gd name="connsiteY244" fmla="*/ 290410 h 422079"/>
                  <a:gd name="connsiteX245" fmla="*/ 395224 w 1707957"/>
                  <a:gd name="connsiteY245" fmla="*/ 294335 h 422079"/>
                  <a:gd name="connsiteX246" fmla="*/ 405035 w 1707957"/>
                  <a:gd name="connsiteY246" fmla="*/ 286486 h 422079"/>
                  <a:gd name="connsiteX247" fmla="*/ 410922 w 1707957"/>
                  <a:gd name="connsiteY247" fmla="*/ 284523 h 422079"/>
                  <a:gd name="connsiteX248" fmla="*/ 414846 w 1707957"/>
                  <a:gd name="connsiteY248" fmla="*/ 288448 h 422079"/>
                  <a:gd name="connsiteX249" fmla="*/ 412884 w 1707957"/>
                  <a:gd name="connsiteY249" fmla="*/ 308070 h 422079"/>
                  <a:gd name="connsiteX250" fmla="*/ 408960 w 1707957"/>
                  <a:gd name="connsiteY250" fmla="*/ 313957 h 422079"/>
                  <a:gd name="connsiteX251" fmla="*/ 406997 w 1707957"/>
                  <a:gd name="connsiteY251" fmla="*/ 319844 h 422079"/>
                  <a:gd name="connsiteX252" fmla="*/ 414846 w 1707957"/>
                  <a:gd name="connsiteY252" fmla="*/ 335541 h 422079"/>
                  <a:gd name="connsiteX253" fmla="*/ 426620 w 1707957"/>
                  <a:gd name="connsiteY253" fmla="*/ 339466 h 422079"/>
                  <a:gd name="connsiteX254" fmla="*/ 432506 w 1707957"/>
                  <a:gd name="connsiteY254" fmla="*/ 341428 h 422079"/>
                  <a:gd name="connsiteX255" fmla="*/ 438393 w 1707957"/>
                  <a:gd name="connsiteY255" fmla="*/ 337504 h 422079"/>
                  <a:gd name="connsiteX256" fmla="*/ 442318 w 1707957"/>
                  <a:gd name="connsiteY256" fmla="*/ 333579 h 422079"/>
                  <a:gd name="connsiteX257" fmla="*/ 448204 w 1707957"/>
                  <a:gd name="connsiteY257" fmla="*/ 331617 h 422079"/>
                  <a:gd name="connsiteX258" fmla="*/ 467827 w 1707957"/>
                  <a:gd name="connsiteY258" fmla="*/ 333579 h 422079"/>
                  <a:gd name="connsiteX259" fmla="*/ 485487 w 1707957"/>
                  <a:gd name="connsiteY259" fmla="*/ 341428 h 422079"/>
                  <a:gd name="connsiteX260" fmla="*/ 489411 w 1707957"/>
                  <a:gd name="connsiteY260" fmla="*/ 345353 h 422079"/>
                  <a:gd name="connsiteX261" fmla="*/ 491373 w 1707957"/>
                  <a:gd name="connsiteY261" fmla="*/ 351239 h 422079"/>
                  <a:gd name="connsiteX262" fmla="*/ 497260 w 1707957"/>
                  <a:gd name="connsiteY262" fmla="*/ 355164 h 422079"/>
                  <a:gd name="connsiteX263" fmla="*/ 507071 w 1707957"/>
                  <a:gd name="connsiteY263" fmla="*/ 361050 h 422079"/>
                  <a:gd name="connsiteX264" fmla="*/ 510996 w 1707957"/>
                  <a:gd name="connsiteY264" fmla="*/ 364975 h 422079"/>
                  <a:gd name="connsiteX265" fmla="*/ 516882 w 1707957"/>
                  <a:gd name="connsiteY265" fmla="*/ 366937 h 422079"/>
                  <a:gd name="connsiteX266" fmla="*/ 522769 w 1707957"/>
                  <a:gd name="connsiteY266" fmla="*/ 370862 h 422079"/>
                  <a:gd name="connsiteX267" fmla="*/ 530618 w 1707957"/>
                  <a:gd name="connsiteY267" fmla="*/ 378711 h 422079"/>
                  <a:gd name="connsiteX268" fmla="*/ 538467 w 1707957"/>
                  <a:gd name="connsiteY268" fmla="*/ 388522 h 422079"/>
                  <a:gd name="connsiteX269" fmla="*/ 550240 w 1707957"/>
                  <a:gd name="connsiteY269" fmla="*/ 392446 h 422079"/>
                  <a:gd name="connsiteX270" fmla="*/ 560052 w 1707957"/>
                  <a:gd name="connsiteY270" fmla="*/ 400295 h 422079"/>
                  <a:gd name="connsiteX271" fmla="*/ 571825 w 1707957"/>
                  <a:gd name="connsiteY271" fmla="*/ 404220 h 422079"/>
                  <a:gd name="connsiteX272" fmla="*/ 579674 w 1707957"/>
                  <a:gd name="connsiteY272" fmla="*/ 396371 h 422079"/>
                  <a:gd name="connsiteX273" fmla="*/ 581636 w 1707957"/>
                  <a:gd name="connsiteY273" fmla="*/ 390484 h 422079"/>
                  <a:gd name="connsiteX274" fmla="*/ 609107 w 1707957"/>
                  <a:gd name="connsiteY274" fmla="*/ 384597 h 422079"/>
                  <a:gd name="connsiteX275" fmla="*/ 614994 w 1707957"/>
                  <a:gd name="connsiteY275" fmla="*/ 382635 h 422079"/>
                  <a:gd name="connsiteX276" fmla="*/ 620881 w 1707957"/>
                  <a:gd name="connsiteY276" fmla="*/ 386559 h 422079"/>
                  <a:gd name="connsiteX277" fmla="*/ 640503 w 1707957"/>
                  <a:gd name="connsiteY277" fmla="*/ 390484 h 422079"/>
                  <a:gd name="connsiteX278" fmla="*/ 652276 w 1707957"/>
                  <a:gd name="connsiteY278" fmla="*/ 388522 h 422079"/>
                  <a:gd name="connsiteX279" fmla="*/ 662088 w 1707957"/>
                  <a:gd name="connsiteY279" fmla="*/ 380673 h 422079"/>
                  <a:gd name="connsiteX280" fmla="*/ 667974 w 1707957"/>
                  <a:gd name="connsiteY280" fmla="*/ 378711 h 422079"/>
                  <a:gd name="connsiteX281" fmla="*/ 673861 w 1707957"/>
                  <a:gd name="connsiteY281" fmla="*/ 380673 h 422079"/>
                  <a:gd name="connsiteX282" fmla="*/ 679748 w 1707957"/>
                  <a:gd name="connsiteY282" fmla="*/ 392446 h 422079"/>
                  <a:gd name="connsiteX283" fmla="*/ 677785 w 1707957"/>
                  <a:gd name="connsiteY283" fmla="*/ 402257 h 422079"/>
                  <a:gd name="connsiteX284" fmla="*/ 689559 w 1707957"/>
                  <a:gd name="connsiteY284" fmla="*/ 394408 h 422079"/>
                  <a:gd name="connsiteX285" fmla="*/ 695446 w 1707957"/>
                  <a:gd name="connsiteY285" fmla="*/ 392446 h 422079"/>
                  <a:gd name="connsiteX286" fmla="*/ 699370 w 1707957"/>
                  <a:gd name="connsiteY286" fmla="*/ 396371 h 422079"/>
                  <a:gd name="connsiteX287" fmla="*/ 699370 w 1707957"/>
                  <a:gd name="connsiteY287" fmla="*/ 414031 h 422079"/>
                  <a:gd name="connsiteX288" fmla="*/ 695446 w 1707957"/>
                  <a:gd name="connsiteY288" fmla="*/ 421880 h 422079"/>
                  <a:gd name="connsiteX289" fmla="*/ 705257 w 1707957"/>
                  <a:gd name="connsiteY289" fmla="*/ 414031 h 422079"/>
                  <a:gd name="connsiteX290" fmla="*/ 707219 w 1707957"/>
                  <a:gd name="connsiteY290" fmla="*/ 408144 h 422079"/>
                  <a:gd name="connsiteX291" fmla="*/ 713106 w 1707957"/>
                  <a:gd name="connsiteY291" fmla="*/ 406182 h 422079"/>
                  <a:gd name="connsiteX292" fmla="*/ 738615 w 1707957"/>
                  <a:gd name="connsiteY292" fmla="*/ 408144 h 422079"/>
                  <a:gd name="connsiteX293" fmla="*/ 762161 w 1707957"/>
                  <a:gd name="connsiteY293" fmla="*/ 412069 h 422079"/>
                  <a:gd name="connsiteX294" fmla="*/ 789633 w 1707957"/>
                  <a:gd name="connsiteY294" fmla="*/ 408144 h 422079"/>
                  <a:gd name="connsiteX295" fmla="*/ 911291 w 1707957"/>
                  <a:gd name="connsiteY295" fmla="*/ 408144 h 422079"/>
                  <a:gd name="connsiteX296" fmla="*/ 928951 w 1707957"/>
                  <a:gd name="connsiteY296" fmla="*/ 404220 h 422079"/>
                  <a:gd name="connsiteX297" fmla="*/ 944649 w 1707957"/>
                  <a:gd name="connsiteY297" fmla="*/ 402257 h 422079"/>
                  <a:gd name="connsiteX298" fmla="*/ 966233 w 1707957"/>
                  <a:gd name="connsiteY298" fmla="*/ 396371 h 422079"/>
                  <a:gd name="connsiteX299" fmla="*/ 983894 w 1707957"/>
                  <a:gd name="connsiteY299" fmla="*/ 392446 h 422079"/>
                  <a:gd name="connsiteX300" fmla="*/ 1034912 w 1707957"/>
                  <a:gd name="connsiteY300" fmla="*/ 388522 h 422079"/>
                  <a:gd name="connsiteX301" fmla="*/ 1048647 w 1707957"/>
                  <a:gd name="connsiteY301" fmla="*/ 386559 h 422079"/>
                  <a:gd name="connsiteX302" fmla="*/ 1146759 w 1707957"/>
                  <a:gd name="connsiteY302" fmla="*/ 390484 h 422079"/>
                  <a:gd name="connsiteX303" fmla="*/ 1180117 w 1707957"/>
                  <a:gd name="connsiteY303" fmla="*/ 386559 h 422079"/>
                  <a:gd name="connsiteX304" fmla="*/ 1186003 w 1707957"/>
                  <a:gd name="connsiteY304" fmla="*/ 382635 h 422079"/>
                  <a:gd name="connsiteX305" fmla="*/ 1197777 w 1707957"/>
                  <a:gd name="connsiteY305" fmla="*/ 378711 h 422079"/>
                  <a:gd name="connsiteX306" fmla="*/ 1203664 w 1707957"/>
                  <a:gd name="connsiteY306" fmla="*/ 376748 h 422079"/>
                  <a:gd name="connsiteX307" fmla="*/ 1209550 w 1707957"/>
                  <a:gd name="connsiteY307" fmla="*/ 374786 h 422079"/>
                  <a:gd name="connsiteX308" fmla="*/ 1238984 w 1707957"/>
                  <a:gd name="connsiteY308" fmla="*/ 372824 h 422079"/>
                  <a:gd name="connsiteX309" fmla="*/ 1246833 w 1707957"/>
                  <a:gd name="connsiteY309" fmla="*/ 364975 h 422079"/>
                  <a:gd name="connsiteX310" fmla="*/ 1254682 w 1707957"/>
                  <a:gd name="connsiteY310" fmla="*/ 353202 h 422079"/>
                  <a:gd name="connsiteX311" fmla="*/ 1264493 w 1707957"/>
                  <a:gd name="connsiteY311" fmla="*/ 345353 h 422079"/>
                  <a:gd name="connsiteX312" fmla="*/ 1274304 w 1707957"/>
                  <a:gd name="connsiteY312" fmla="*/ 337504 h 422079"/>
                  <a:gd name="connsiteX313" fmla="*/ 1276266 w 1707957"/>
                  <a:gd name="connsiteY313" fmla="*/ 331617 h 422079"/>
                  <a:gd name="connsiteX314" fmla="*/ 1290002 w 1707957"/>
                  <a:gd name="connsiteY314" fmla="*/ 337504 h 422079"/>
                  <a:gd name="connsiteX315" fmla="*/ 1295888 w 1707957"/>
                  <a:gd name="connsiteY315" fmla="*/ 341428 h 422079"/>
                  <a:gd name="connsiteX316" fmla="*/ 1309624 w 1707957"/>
                  <a:gd name="connsiteY316" fmla="*/ 345353 h 422079"/>
                  <a:gd name="connsiteX317" fmla="*/ 1339058 w 1707957"/>
                  <a:gd name="connsiteY317" fmla="*/ 343390 h 422079"/>
                  <a:gd name="connsiteX318" fmla="*/ 1344944 w 1707957"/>
                  <a:gd name="connsiteY318" fmla="*/ 341428 h 422079"/>
                  <a:gd name="connsiteX319" fmla="*/ 1354755 w 1707957"/>
                  <a:gd name="connsiteY319" fmla="*/ 333579 h 422079"/>
                  <a:gd name="connsiteX320" fmla="*/ 1368491 w 1707957"/>
                  <a:gd name="connsiteY320" fmla="*/ 323768 h 422079"/>
                  <a:gd name="connsiteX321" fmla="*/ 1378302 w 1707957"/>
                  <a:gd name="connsiteY321" fmla="*/ 321806 h 422079"/>
                  <a:gd name="connsiteX322" fmla="*/ 1380264 w 1707957"/>
                  <a:gd name="connsiteY322" fmla="*/ 274712 h 422079"/>
                  <a:gd name="connsiteX323" fmla="*/ 1409698 w 1707957"/>
                  <a:gd name="connsiteY323" fmla="*/ 264901 h 422079"/>
                  <a:gd name="connsiteX324" fmla="*/ 1435207 w 1707957"/>
                  <a:gd name="connsiteY324" fmla="*/ 262939 h 422079"/>
                  <a:gd name="connsiteX325" fmla="*/ 1446980 w 1707957"/>
                  <a:gd name="connsiteY325" fmla="*/ 259014 h 422079"/>
                  <a:gd name="connsiteX326" fmla="*/ 1450905 w 1707957"/>
                  <a:gd name="connsiteY326" fmla="*/ 255090 h 422079"/>
                  <a:gd name="connsiteX327" fmla="*/ 1464640 w 1707957"/>
                  <a:gd name="connsiteY327" fmla="*/ 253128 h 422079"/>
                  <a:gd name="connsiteX328" fmla="*/ 1476414 w 1707957"/>
                  <a:gd name="connsiteY328" fmla="*/ 247241 h 422079"/>
                  <a:gd name="connsiteX329" fmla="*/ 1488187 w 1707957"/>
                  <a:gd name="connsiteY329" fmla="*/ 241354 h 422079"/>
                  <a:gd name="connsiteX330" fmla="*/ 1497998 w 1707957"/>
                  <a:gd name="connsiteY330" fmla="*/ 233505 h 422079"/>
                  <a:gd name="connsiteX331" fmla="*/ 1509772 w 1707957"/>
                  <a:gd name="connsiteY331" fmla="*/ 227619 h 422079"/>
                  <a:gd name="connsiteX332" fmla="*/ 1517621 w 1707957"/>
                  <a:gd name="connsiteY332" fmla="*/ 219770 h 422079"/>
                  <a:gd name="connsiteX333" fmla="*/ 1539205 w 1707957"/>
                  <a:gd name="connsiteY333" fmla="*/ 217808 h 422079"/>
                  <a:gd name="connsiteX334" fmla="*/ 1543130 w 1707957"/>
                  <a:gd name="connsiteY334" fmla="*/ 213883 h 422079"/>
                  <a:gd name="connsiteX335" fmla="*/ 1549016 w 1707957"/>
                  <a:gd name="connsiteY335" fmla="*/ 209959 h 422079"/>
                  <a:gd name="connsiteX336" fmla="*/ 1556865 w 1707957"/>
                  <a:gd name="connsiteY336" fmla="*/ 200147 h 422079"/>
                  <a:gd name="connsiteX337" fmla="*/ 1562752 w 1707957"/>
                  <a:gd name="connsiteY337" fmla="*/ 198185 h 422079"/>
                  <a:gd name="connsiteX338" fmla="*/ 1574525 w 1707957"/>
                  <a:gd name="connsiteY338" fmla="*/ 190336 h 422079"/>
                  <a:gd name="connsiteX339" fmla="*/ 1586299 w 1707957"/>
                  <a:gd name="connsiteY339" fmla="*/ 186412 h 422079"/>
                  <a:gd name="connsiteX340" fmla="*/ 1594148 w 1707957"/>
                  <a:gd name="connsiteY340" fmla="*/ 178563 h 422079"/>
                  <a:gd name="connsiteX341" fmla="*/ 1598072 w 1707957"/>
                  <a:gd name="connsiteY341" fmla="*/ 174638 h 422079"/>
                  <a:gd name="connsiteX342" fmla="*/ 1601997 w 1707957"/>
                  <a:gd name="connsiteY342" fmla="*/ 162865 h 422079"/>
                  <a:gd name="connsiteX343" fmla="*/ 1605921 w 1707957"/>
                  <a:gd name="connsiteY343" fmla="*/ 156978 h 422079"/>
                  <a:gd name="connsiteX344" fmla="*/ 1617694 w 1707957"/>
                  <a:gd name="connsiteY344" fmla="*/ 133432 h 422079"/>
                  <a:gd name="connsiteX345" fmla="*/ 1621619 w 1707957"/>
                  <a:gd name="connsiteY345" fmla="*/ 129507 h 422079"/>
                  <a:gd name="connsiteX346" fmla="*/ 1627506 w 1707957"/>
                  <a:gd name="connsiteY346" fmla="*/ 127545 h 422079"/>
                  <a:gd name="connsiteX347" fmla="*/ 1641241 w 1707957"/>
                  <a:gd name="connsiteY347" fmla="*/ 117734 h 422079"/>
                  <a:gd name="connsiteX348" fmla="*/ 1651052 w 1707957"/>
                  <a:gd name="connsiteY348" fmla="*/ 115772 h 422079"/>
                  <a:gd name="connsiteX349" fmla="*/ 1662826 w 1707957"/>
                  <a:gd name="connsiteY349" fmla="*/ 111847 h 422079"/>
                  <a:gd name="connsiteX350" fmla="*/ 1674599 w 1707957"/>
                  <a:gd name="connsiteY350" fmla="*/ 107923 h 422079"/>
                  <a:gd name="connsiteX351" fmla="*/ 1680486 w 1707957"/>
                  <a:gd name="connsiteY351" fmla="*/ 105960 h 422079"/>
                  <a:gd name="connsiteX352" fmla="*/ 1688335 w 1707957"/>
                  <a:gd name="connsiteY352" fmla="*/ 103998 h 422079"/>
                  <a:gd name="connsiteX353" fmla="*/ 1700108 w 1707957"/>
                  <a:gd name="connsiteY353" fmla="*/ 80451 h 422079"/>
                  <a:gd name="connsiteX354" fmla="*/ 1707957 w 1707957"/>
                  <a:gd name="connsiteY354" fmla="*/ 78489 h 42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</a:cxnLst>
                <a:rect l="l" t="t" r="r" b="b"/>
                <a:pathLst>
                  <a:path w="1707957" h="422079">
                    <a:moveTo>
                      <a:pt x="1707957" y="78489"/>
                    </a:moveTo>
                    <a:lnTo>
                      <a:pt x="1707957" y="78489"/>
                    </a:lnTo>
                    <a:cubicBezTo>
                      <a:pt x="1703378" y="75219"/>
                      <a:pt x="1699445" y="70768"/>
                      <a:pt x="1694221" y="68678"/>
                    </a:cubicBezTo>
                    <a:cubicBezTo>
                      <a:pt x="1683251" y="64290"/>
                      <a:pt x="1673132" y="67205"/>
                      <a:pt x="1662826" y="70640"/>
                    </a:cubicBezTo>
                    <a:lnTo>
                      <a:pt x="1649090" y="84376"/>
                    </a:lnTo>
                    <a:lnTo>
                      <a:pt x="1643203" y="90262"/>
                    </a:lnTo>
                    <a:lnTo>
                      <a:pt x="1639279" y="94187"/>
                    </a:lnTo>
                    <a:cubicBezTo>
                      <a:pt x="1638625" y="96149"/>
                      <a:pt x="1638519" y="98391"/>
                      <a:pt x="1637317" y="100074"/>
                    </a:cubicBezTo>
                    <a:cubicBezTo>
                      <a:pt x="1635166" y="103085"/>
                      <a:pt x="1632084" y="105307"/>
                      <a:pt x="1629468" y="107923"/>
                    </a:cubicBezTo>
                    <a:cubicBezTo>
                      <a:pt x="1626652" y="110738"/>
                      <a:pt x="1623542" y="114359"/>
                      <a:pt x="1619657" y="115772"/>
                    </a:cubicBezTo>
                    <a:cubicBezTo>
                      <a:pt x="1614588" y="117615"/>
                      <a:pt x="1603959" y="119696"/>
                      <a:pt x="1603959" y="119696"/>
                    </a:cubicBezTo>
                    <a:lnTo>
                      <a:pt x="1592185" y="127545"/>
                    </a:lnTo>
                    <a:lnTo>
                      <a:pt x="1586299" y="131469"/>
                    </a:lnTo>
                    <a:cubicBezTo>
                      <a:pt x="1582748" y="136795"/>
                      <a:pt x="1580234" y="141399"/>
                      <a:pt x="1574525" y="145205"/>
                    </a:cubicBezTo>
                    <a:cubicBezTo>
                      <a:pt x="1572563" y="146513"/>
                      <a:pt x="1570480" y="147656"/>
                      <a:pt x="1568639" y="149129"/>
                    </a:cubicBezTo>
                    <a:cubicBezTo>
                      <a:pt x="1567194" y="150285"/>
                      <a:pt x="1566159" y="151898"/>
                      <a:pt x="1564714" y="153054"/>
                    </a:cubicBezTo>
                    <a:cubicBezTo>
                      <a:pt x="1562872" y="154527"/>
                      <a:pt x="1560669" y="155505"/>
                      <a:pt x="1558827" y="156978"/>
                    </a:cubicBezTo>
                    <a:cubicBezTo>
                      <a:pt x="1557382" y="158134"/>
                      <a:pt x="1556348" y="159747"/>
                      <a:pt x="1554903" y="160903"/>
                    </a:cubicBezTo>
                    <a:cubicBezTo>
                      <a:pt x="1553061" y="162376"/>
                      <a:pt x="1550858" y="163354"/>
                      <a:pt x="1549016" y="164827"/>
                    </a:cubicBezTo>
                    <a:cubicBezTo>
                      <a:pt x="1542929" y="169697"/>
                      <a:pt x="1547263" y="168648"/>
                      <a:pt x="1539205" y="172676"/>
                    </a:cubicBezTo>
                    <a:cubicBezTo>
                      <a:pt x="1537355" y="173601"/>
                      <a:pt x="1535280" y="173984"/>
                      <a:pt x="1533318" y="174638"/>
                    </a:cubicBezTo>
                    <a:cubicBezTo>
                      <a:pt x="1522045" y="185912"/>
                      <a:pt x="1527895" y="182987"/>
                      <a:pt x="1517621" y="186412"/>
                    </a:cubicBezTo>
                    <a:cubicBezTo>
                      <a:pt x="1515659" y="185758"/>
                      <a:pt x="1513584" y="185375"/>
                      <a:pt x="1511734" y="184450"/>
                    </a:cubicBezTo>
                    <a:cubicBezTo>
                      <a:pt x="1496516" y="176841"/>
                      <a:pt x="1514758" y="183495"/>
                      <a:pt x="1499961" y="178563"/>
                    </a:cubicBezTo>
                    <a:cubicBezTo>
                      <a:pt x="1483091" y="189808"/>
                      <a:pt x="1504435" y="176326"/>
                      <a:pt x="1488187" y="184450"/>
                    </a:cubicBezTo>
                    <a:cubicBezTo>
                      <a:pt x="1486078" y="185505"/>
                      <a:pt x="1484142" y="186901"/>
                      <a:pt x="1482300" y="188374"/>
                    </a:cubicBezTo>
                    <a:cubicBezTo>
                      <a:pt x="1480855" y="189530"/>
                      <a:pt x="1479962" y="191347"/>
                      <a:pt x="1478376" y="192299"/>
                    </a:cubicBezTo>
                    <a:cubicBezTo>
                      <a:pt x="1476602" y="193363"/>
                      <a:pt x="1474451" y="193607"/>
                      <a:pt x="1472489" y="194261"/>
                    </a:cubicBezTo>
                    <a:cubicBezTo>
                      <a:pt x="1470527" y="195569"/>
                      <a:pt x="1468444" y="196712"/>
                      <a:pt x="1466603" y="198185"/>
                    </a:cubicBezTo>
                    <a:cubicBezTo>
                      <a:pt x="1465158" y="199341"/>
                      <a:pt x="1464265" y="201158"/>
                      <a:pt x="1462678" y="202110"/>
                    </a:cubicBezTo>
                    <a:cubicBezTo>
                      <a:pt x="1460904" y="203174"/>
                      <a:pt x="1458753" y="203418"/>
                      <a:pt x="1456791" y="204072"/>
                    </a:cubicBezTo>
                    <a:lnTo>
                      <a:pt x="1445018" y="211921"/>
                    </a:lnTo>
                    <a:cubicBezTo>
                      <a:pt x="1440642" y="214838"/>
                      <a:pt x="1438406" y="215772"/>
                      <a:pt x="1435207" y="219770"/>
                    </a:cubicBezTo>
                    <a:cubicBezTo>
                      <a:pt x="1433734" y="221611"/>
                      <a:pt x="1432590" y="223694"/>
                      <a:pt x="1431282" y="225656"/>
                    </a:cubicBezTo>
                    <a:cubicBezTo>
                      <a:pt x="1430628" y="227618"/>
                      <a:pt x="1430245" y="229693"/>
                      <a:pt x="1429320" y="231543"/>
                    </a:cubicBezTo>
                    <a:cubicBezTo>
                      <a:pt x="1428265" y="233652"/>
                      <a:pt x="1426354" y="235275"/>
                      <a:pt x="1425396" y="237430"/>
                    </a:cubicBezTo>
                    <a:cubicBezTo>
                      <a:pt x="1423716" y="241210"/>
                      <a:pt x="1422779" y="245279"/>
                      <a:pt x="1421471" y="249203"/>
                    </a:cubicBezTo>
                    <a:lnTo>
                      <a:pt x="1419509" y="255090"/>
                    </a:lnTo>
                    <a:cubicBezTo>
                      <a:pt x="1416893" y="252474"/>
                      <a:pt x="1413712" y="250320"/>
                      <a:pt x="1411660" y="247241"/>
                    </a:cubicBezTo>
                    <a:cubicBezTo>
                      <a:pt x="1410352" y="245279"/>
                      <a:pt x="1409698" y="242662"/>
                      <a:pt x="1407736" y="241354"/>
                    </a:cubicBezTo>
                    <a:cubicBezTo>
                      <a:pt x="1405492" y="239858"/>
                      <a:pt x="1402503" y="240046"/>
                      <a:pt x="1399887" y="239392"/>
                    </a:cubicBezTo>
                    <a:cubicBezTo>
                      <a:pt x="1399233" y="237430"/>
                      <a:pt x="1399165" y="235160"/>
                      <a:pt x="1397924" y="233505"/>
                    </a:cubicBezTo>
                    <a:cubicBezTo>
                      <a:pt x="1395149" y="229805"/>
                      <a:pt x="1388113" y="223694"/>
                      <a:pt x="1388113" y="223694"/>
                    </a:cubicBezTo>
                    <a:cubicBezTo>
                      <a:pt x="1382226" y="224675"/>
                      <a:pt x="1369752" y="226125"/>
                      <a:pt x="1364567" y="229581"/>
                    </a:cubicBezTo>
                    <a:cubicBezTo>
                      <a:pt x="1354023" y="236610"/>
                      <a:pt x="1355974" y="236801"/>
                      <a:pt x="1346906" y="239392"/>
                    </a:cubicBezTo>
                    <a:cubicBezTo>
                      <a:pt x="1344313" y="240133"/>
                      <a:pt x="1341674" y="240700"/>
                      <a:pt x="1339058" y="241354"/>
                    </a:cubicBezTo>
                    <a:cubicBezTo>
                      <a:pt x="1325697" y="254715"/>
                      <a:pt x="1346574" y="234351"/>
                      <a:pt x="1329246" y="249203"/>
                    </a:cubicBezTo>
                    <a:cubicBezTo>
                      <a:pt x="1329223" y="249223"/>
                      <a:pt x="1319446" y="259004"/>
                      <a:pt x="1317473" y="260977"/>
                    </a:cubicBezTo>
                    <a:cubicBezTo>
                      <a:pt x="1315511" y="262939"/>
                      <a:pt x="1313125" y="264554"/>
                      <a:pt x="1311586" y="266863"/>
                    </a:cubicBezTo>
                    <a:cubicBezTo>
                      <a:pt x="1310278" y="268825"/>
                      <a:pt x="1309135" y="270908"/>
                      <a:pt x="1307662" y="272750"/>
                    </a:cubicBezTo>
                    <a:cubicBezTo>
                      <a:pt x="1306506" y="274195"/>
                      <a:pt x="1305392" y="275848"/>
                      <a:pt x="1303737" y="276675"/>
                    </a:cubicBezTo>
                    <a:cubicBezTo>
                      <a:pt x="1300037" y="278525"/>
                      <a:pt x="1291964" y="280599"/>
                      <a:pt x="1291964" y="280599"/>
                    </a:cubicBezTo>
                    <a:cubicBezTo>
                      <a:pt x="1285778" y="279053"/>
                      <a:pt x="1282153" y="280492"/>
                      <a:pt x="1282153" y="272750"/>
                    </a:cubicBezTo>
                    <a:cubicBezTo>
                      <a:pt x="1282153" y="268772"/>
                      <a:pt x="1287425" y="258770"/>
                      <a:pt x="1284115" y="260977"/>
                    </a:cubicBezTo>
                    <a:cubicBezTo>
                      <a:pt x="1276507" y="266048"/>
                      <a:pt x="1280465" y="264155"/>
                      <a:pt x="1272342" y="266863"/>
                    </a:cubicBezTo>
                    <a:cubicBezTo>
                      <a:pt x="1269770" y="270721"/>
                      <a:pt x="1268218" y="273881"/>
                      <a:pt x="1264493" y="276675"/>
                    </a:cubicBezTo>
                    <a:cubicBezTo>
                      <a:pt x="1260720" y="279505"/>
                      <a:pt x="1256054" y="281187"/>
                      <a:pt x="1252719" y="284523"/>
                    </a:cubicBezTo>
                    <a:cubicBezTo>
                      <a:pt x="1251411" y="285831"/>
                      <a:pt x="1250450" y="287621"/>
                      <a:pt x="1248795" y="288448"/>
                    </a:cubicBezTo>
                    <a:cubicBezTo>
                      <a:pt x="1245095" y="290298"/>
                      <a:pt x="1240946" y="291064"/>
                      <a:pt x="1237021" y="292372"/>
                    </a:cubicBezTo>
                    <a:lnTo>
                      <a:pt x="1213475" y="300221"/>
                    </a:lnTo>
                    <a:cubicBezTo>
                      <a:pt x="1198679" y="305154"/>
                      <a:pt x="1216916" y="298501"/>
                      <a:pt x="1201701" y="306108"/>
                    </a:cubicBezTo>
                    <a:cubicBezTo>
                      <a:pt x="1199851" y="307033"/>
                      <a:pt x="1197777" y="307416"/>
                      <a:pt x="1195815" y="308070"/>
                    </a:cubicBezTo>
                    <a:cubicBezTo>
                      <a:pt x="1194507" y="309378"/>
                      <a:pt x="1193545" y="311168"/>
                      <a:pt x="1191890" y="311995"/>
                    </a:cubicBezTo>
                    <a:cubicBezTo>
                      <a:pt x="1189478" y="313201"/>
                      <a:pt x="1186717" y="313623"/>
                      <a:pt x="1184041" y="313957"/>
                    </a:cubicBezTo>
                    <a:cubicBezTo>
                      <a:pt x="1176226" y="314934"/>
                      <a:pt x="1168343" y="315265"/>
                      <a:pt x="1160494" y="315919"/>
                    </a:cubicBezTo>
                    <a:cubicBezTo>
                      <a:pt x="1159840" y="317881"/>
                      <a:pt x="1160328" y="320780"/>
                      <a:pt x="1158532" y="321806"/>
                    </a:cubicBezTo>
                    <a:cubicBezTo>
                      <a:pt x="1155078" y="323780"/>
                      <a:pt x="1150703" y="323242"/>
                      <a:pt x="1146759" y="323768"/>
                    </a:cubicBezTo>
                    <a:cubicBezTo>
                      <a:pt x="1140888" y="324551"/>
                      <a:pt x="1134986" y="325076"/>
                      <a:pt x="1129099" y="325730"/>
                    </a:cubicBezTo>
                    <a:cubicBezTo>
                      <a:pt x="1115088" y="330401"/>
                      <a:pt x="1120767" y="327360"/>
                      <a:pt x="1111439" y="333579"/>
                    </a:cubicBezTo>
                    <a:cubicBezTo>
                      <a:pt x="1110131" y="331617"/>
                      <a:pt x="1107775" y="330037"/>
                      <a:pt x="1107514" y="327693"/>
                    </a:cubicBezTo>
                    <a:cubicBezTo>
                      <a:pt x="1106491" y="318488"/>
                      <a:pt x="1110004" y="312950"/>
                      <a:pt x="1117325" y="308070"/>
                    </a:cubicBezTo>
                    <a:cubicBezTo>
                      <a:pt x="1119287" y="306762"/>
                      <a:pt x="1121370" y="305619"/>
                      <a:pt x="1123212" y="304146"/>
                    </a:cubicBezTo>
                    <a:cubicBezTo>
                      <a:pt x="1124657" y="302990"/>
                      <a:pt x="1128444" y="301529"/>
                      <a:pt x="1127136" y="300221"/>
                    </a:cubicBezTo>
                    <a:cubicBezTo>
                      <a:pt x="1125486" y="298571"/>
                      <a:pt x="1115590" y="306007"/>
                      <a:pt x="1115363" y="306108"/>
                    </a:cubicBezTo>
                    <a:cubicBezTo>
                      <a:pt x="1103470" y="311393"/>
                      <a:pt x="1104155" y="309253"/>
                      <a:pt x="1091816" y="311995"/>
                    </a:cubicBezTo>
                    <a:cubicBezTo>
                      <a:pt x="1079434" y="314747"/>
                      <a:pt x="1092691" y="315169"/>
                      <a:pt x="1072194" y="315919"/>
                    </a:cubicBezTo>
                    <a:lnTo>
                      <a:pt x="925027" y="319844"/>
                    </a:lnTo>
                    <a:cubicBezTo>
                      <a:pt x="921102" y="321152"/>
                      <a:pt x="916178" y="320842"/>
                      <a:pt x="913253" y="323768"/>
                    </a:cubicBezTo>
                    <a:cubicBezTo>
                      <a:pt x="904450" y="332573"/>
                      <a:pt x="914904" y="323287"/>
                      <a:pt x="903442" y="329655"/>
                    </a:cubicBezTo>
                    <a:cubicBezTo>
                      <a:pt x="899319" y="331946"/>
                      <a:pt x="895593" y="334888"/>
                      <a:pt x="891669" y="337504"/>
                    </a:cubicBezTo>
                    <a:cubicBezTo>
                      <a:pt x="889707" y="338812"/>
                      <a:pt x="888019" y="340682"/>
                      <a:pt x="885782" y="341428"/>
                    </a:cubicBezTo>
                    <a:lnTo>
                      <a:pt x="879895" y="343390"/>
                    </a:lnTo>
                    <a:cubicBezTo>
                      <a:pt x="878587" y="344698"/>
                      <a:pt x="877689" y="346628"/>
                      <a:pt x="875971" y="347315"/>
                    </a:cubicBezTo>
                    <a:cubicBezTo>
                      <a:pt x="855027" y="355693"/>
                      <a:pt x="811370" y="352817"/>
                      <a:pt x="799444" y="353202"/>
                    </a:cubicBezTo>
                    <a:cubicBezTo>
                      <a:pt x="796174" y="353856"/>
                      <a:pt x="792869" y="354355"/>
                      <a:pt x="789633" y="355164"/>
                    </a:cubicBezTo>
                    <a:cubicBezTo>
                      <a:pt x="787626" y="355666"/>
                      <a:pt x="785814" y="357126"/>
                      <a:pt x="783746" y="357126"/>
                    </a:cubicBezTo>
                    <a:cubicBezTo>
                      <a:pt x="781678" y="357126"/>
                      <a:pt x="779821" y="355818"/>
                      <a:pt x="777859" y="355164"/>
                    </a:cubicBezTo>
                    <a:cubicBezTo>
                      <a:pt x="776551" y="353856"/>
                      <a:pt x="774887" y="352825"/>
                      <a:pt x="773935" y="351239"/>
                    </a:cubicBezTo>
                    <a:cubicBezTo>
                      <a:pt x="772871" y="349466"/>
                      <a:pt x="773823" y="346278"/>
                      <a:pt x="771973" y="345353"/>
                    </a:cubicBezTo>
                    <a:cubicBezTo>
                      <a:pt x="770123" y="344428"/>
                      <a:pt x="768048" y="346661"/>
                      <a:pt x="766086" y="347315"/>
                    </a:cubicBezTo>
                    <a:cubicBezTo>
                      <a:pt x="764778" y="348623"/>
                      <a:pt x="763113" y="349653"/>
                      <a:pt x="762161" y="351239"/>
                    </a:cubicBezTo>
                    <a:cubicBezTo>
                      <a:pt x="758879" y="356708"/>
                      <a:pt x="762001" y="358432"/>
                      <a:pt x="756275" y="363013"/>
                    </a:cubicBezTo>
                    <a:cubicBezTo>
                      <a:pt x="754660" y="364305"/>
                      <a:pt x="752350" y="364321"/>
                      <a:pt x="750388" y="364975"/>
                    </a:cubicBezTo>
                    <a:cubicBezTo>
                      <a:pt x="732782" y="347369"/>
                      <a:pt x="749158" y="366437"/>
                      <a:pt x="740577" y="349277"/>
                    </a:cubicBezTo>
                    <a:cubicBezTo>
                      <a:pt x="739180" y="346484"/>
                      <a:pt x="732843" y="342813"/>
                      <a:pt x="730766" y="341428"/>
                    </a:cubicBezTo>
                    <a:cubicBezTo>
                      <a:pt x="726841" y="342082"/>
                      <a:pt x="722717" y="341993"/>
                      <a:pt x="718992" y="343390"/>
                    </a:cubicBezTo>
                    <a:cubicBezTo>
                      <a:pt x="713860" y="345314"/>
                      <a:pt x="715368" y="349432"/>
                      <a:pt x="713106" y="353202"/>
                    </a:cubicBezTo>
                    <a:cubicBezTo>
                      <a:pt x="712154" y="354788"/>
                      <a:pt x="710626" y="355970"/>
                      <a:pt x="709181" y="357126"/>
                    </a:cubicBezTo>
                    <a:cubicBezTo>
                      <a:pt x="703747" y="361472"/>
                      <a:pt x="703624" y="360940"/>
                      <a:pt x="697408" y="363013"/>
                    </a:cubicBezTo>
                    <a:cubicBezTo>
                      <a:pt x="696100" y="361705"/>
                      <a:pt x="695238" y="359673"/>
                      <a:pt x="693483" y="359088"/>
                    </a:cubicBezTo>
                    <a:cubicBezTo>
                      <a:pt x="689096" y="357625"/>
                      <a:pt x="684283" y="358033"/>
                      <a:pt x="679748" y="357126"/>
                    </a:cubicBezTo>
                    <a:cubicBezTo>
                      <a:pt x="677720" y="356720"/>
                      <a:pt x="675823" y="355818"/>
                      <a:pt x="673861" y="355164"/>
                    </a:cubicBezTo>
                    <a:cubicBezTo>
                      <a:pt x="667850" y="356023"/>
                      <a:pt x="658845" y="355293"/>
                      <a:pt x="654239" y="361050"/>
                    </a:cubicBezTo>
                    <a:cubicBezTo>
                      <a:pt x="652947" y="362665"/>
                      <a:pt x="653340" y="365163"/>
                      <a:pt x="652276" y="366937"/>
                    </a:cubicBezTo>
                    <a:cubicBezTo>
                      <a:pt x="649582" y="371428"/>
                      <a:pt x="647097" y="371280"/>
                      <a:pt x="642465" y="372824"/>
                    </a:cubicBezTo>
                    <a:cubicBezTo>
                      <a:pt x="633154" y="363513"/>
                      <a:pt x="638126" y="366145"/>
                      <a:pt x="628730" y="363013"/>
                    </a:cubicBezTo>
                    <a:cubicBezTo>
                      <a:pt x="627422" y="361705"/>
                      <a:pt x="626392" y="360040"/>
                      <a:pt x="624805" y="359088"/>
                    </a:cubicBezTo>
                    <a:cubicBezTo>
                      <a:pt x="618739" y="355449"/>
                      <a:pt x="597665" y="355194"/>
                      <a:pt x="597334" y="355164"/>
                    </a:cubicBezTo>
                    <a:cubicBezTo>
                      <a:pt x="595372" y="354510"/>
                      <a:pt x="593297" y="354127"/>
                      <a:pt x="591447" y="353202"/>
                    </a:cubicBezTo>
                    <a:cubicBezTo>
                      <a:pt x="576232" y="345594"/>
                      <a:pt x="594472" y="352247"/>
                      <a:pt x="579674" y="347315"/>
                    </a:cubicBezTo>
                    <a:cubicBezTo>
                      <a:pt x="579020" y="345353"/>
                      <a:pt x="576944" y="343349"/>
                      <a:pt x="577712" y="341428"/>
                    </a:cubicBezTo>
                    <a:cubicBezTo>
                      <a:pt x="578588" y="339239"/>
                      <a:pt x="581256" y="337774"/>
                      <a:pt x="583598" y="337504"/>
                    </a:cubicBezTo>
                    <a:cubicBezTo>
                      <a:pt x="598557" y="335778"/>
                      <a:pt x="613686" y="336195"/>
                      <a:pt x="628730" y="335541"/>
                    </a:cubicBezTo>
                    <a:cubicBezTo>
                      <a:pt x="647357" y="329333"/>
                      <a:pt x="636383" y="331991"/>
                      <a:pt x="662088" y="329655"/>
                    </a:cubicBezTo>
                    <a:cubicBezTo>
                      <a:pt x="675582" y="320659"/>
                      <a:pt x="669386" y="323297"/>
                      <a:pt x="679748" y="319844"/>
                    </a:cubicBezTo>
                    <a:cubicBezTo>
                      <a:pt x="685088" y="303822"/>
                      <a:pt x="679453" y="322349"/>
                      <a:pt x="683672" y="286486"/>
                    </a:cubicBezTo>
                    <a:cubicBezTo>
                      <a:pt x="683914" y="284432"/>
                      <a:pt x="684980" y="282561"/>
                      <a:pt x="685634" y="280599"/>
                    </a:cubicBezTo>
                    <a:cubicBezTo>
                      <a:pt x="684980" y="276020"/>
                      <a:pt x="685550" y="271089"/>
                      <a:pt x="683672" y="266863"/>
                    </a:cubicBezTo>
                    <a:cubicBezTo>
                      <a:pt x="682714" y="264708"/>
                      <a:pt x="679258" y="264781"/>
                      <a:pt x="677785" y="262939"/>
                    </a:cubicBezTo>
                    <a:cubicBezTo>
                      <a:pt x="676493" y="261324"/>
                      <a:pt x="677286" y="258515"/>
                      <a:pt x="675823" y="257052"/>
                    </a:cubicBezTo>
                    <a:cubicBezTo>
                      <a:pt x="674885" y="256114"/>
                      <a:pt x="662156" y="253145"/>
                      <a:pt x="662088" y="253128"/>
                    </a:cubicBezTo>
                    <a:cubicBezTo>
                      <a:pt x="657570" y="253881"/>
                      <a:pt x="649256" y="254637"/>
                      <a:pt x="644427" y="257052"/>
                    </a:cubicBezTo>
                    <a:cubicBezTo>
                      <a:pt x="642318" y="258107"/>
                      <a:pt x="640820" y="260369"/>
                      <a:pt x="638541" y="260977"/>
                    </a:cubicBezTo>
                    <a:cubicBezTo>
                      <a:pt x="630852" y="263027"/>
                      <a:pt x="622543" y="262384"/>
                      <a:pt x="614994" y="264901"/>
                    </a:cubicBezTo>
                    <a:cubicBezTo>
                      <a:pt x="600663" y="269679"/>
                      <a:pt x="607234" y="267823"/>
                      <a:pt x="595372" y="270788"/>
                    </a:cubicBezTo>
                    <a:cubicBezTo>
                      <a:pt x="593410" y="272096"/>
                      <a:pt x="591594" y="273657"/>
                      <a:pt x="589485" y="274712"/>
                    </a:cubicBezTo>
                    <a:cubicBezTo>
                      <a:pt x="587635" y="275637"/>
                      <a:pt x="585406" y="275670"/>
                      <a:pt x="583598" y="276675"/>
                    </a:cubicBezTo>
                    <a:cubicBezTo>
                      <a:pt x="579475" y="278965"/>
                      <a:pt x="575749" y="281907"/>
                      <a:pt x="571825" y="284523"/>
                    </a:cubicBezTo>
                    <a:lnTo>
                      <a:pt x="565938" y="288448"/>
                    </a:lnTo>
                    <a:cubicBezTo>
                      <a:pt x="564630" y="290410"/>
                      <a:pt x="563069" y="292226"/>
                      <a:pt x="562014" y="294335"/>
                    </a:cubicBezTo>
                    <a:cubicBezTo>
                      <a:pt x="559677" y="299009"/>
                      <a:pt x="558927" y="303131"/>
                      <a:pt x="562014" y="308070"/>
                    </a:cubicBezTo>
                    <a:cubicBezTo>
                      <a:pt x="563975" y="311208"/>
                      <a:pt x="567247" y="313303"/>
                      <a:pt x="569863" y="315919"/>
                    </a:cubicBezTo>
                    <a:lnTo>
                      <a:pt x="573787" y="319844"/>
                    </a:lnTo>
                    <a:cubicBezTo>
                      <a:pt x="578458" y="333854"/>
                      <a:pt x="575418" y="328175"/>
                      <a:pt x="581636" y="337504"/>
                    </a:cubicBezTo>
                    <a:cubicBezTo>
                      <a:pt x="563009" y="343712"/>
                      <a:pt x="573983" y="341802"/>
                      <a:pt x="548278" y="339466"/>
                    </a:cubicBezTo>
                    <a:cubicBezTo>
                      <a:pt x="546970" y="335542"/>
                      <a:pt x="544629" y="331820"/>
                      <a:pt x="544354" y="327693"/>
                    </a:cubicBezTo>
                    <a:cubicBezTo>
                      <a:pt x="543700" y="317882"/>
                      <a:pt x="544776" y="307799"/>
                      <a:pt x="542391" y="298259"/>
                    </a:cubicBezTo>
                    <a:cubicBezTo>
                      <a:pt x="541889" y="296253"/>
                      <a:pt x="538467" y="296951"/>
                      <a:pt x="536505" y="296297"/>
                    </a:cubicBezTo>
                    <a:cubicBezTo>
                      <a:pt x="519063" y="284668"/>
                      <a:pt x="543775" y="299713"/>
                      <a:pt x="497260" y="290410"/>
                    </a:cubicBezTo>
                    <a:cubicBezTo>
                      <a:pt x="494539" y="289866"/>
                      <a:pt x="493682" y="286062"/>
                      <a:pt x="491373" y="284523"/>
                    </a:cubicBezTo>
                    <a:cubicBezTo>
                      <a:pt x="489652" y="283376"/>
                      <a:pt x="487449" y="283215"/>
                      <a:pt x="485487" y="282561"/>
                    </a:cubicBezTo>
                    <a:cubicBezTo>
                      <a:pt x="484179" y="281253"/>
                      <a:pt x="483217" y="279464"/>
                      <a:pt x="481562" y="278637"/>
                    </a:cubicBezTo>
                    <a:cubicBezTo>
                      <a:pt x="479150" y="277431"/>
                      <a:pt x="476296" y="277450"/>
                      <a:pt x="473713" y="276675"/>
                    </a:cubicBezTo>
                    <a:cubicBezTo>
                      <a:pt x="469751" y="275486"/>
                      <a:pt x="465864" y="274058"/>
                      <a:pt x="461940" y="272750"/>
                    </a:cubicBezTo>
                    <a:lnTo>
                      <a:pt x="456053" y="270788"/>
                    </a:lnTo>
                    <a:cubicBezTo>
                      <a:pt x="454091" y="268826"/>
                      <a:pt x="452693" y="266049"/>
                      <a:pt x="450167" y="264901"/>
                    </a:cubicBezTo>
                    <a:cubicBezTo>
                      <a:pt x="446455" y="263214"/>
                      <a:pt x="430346" y="260152"/>
                      <a:pt x="424658" y="259014"/>
                    </a:cubicBezTo>
                    <a:cubicBezTo>
                      <a:pt x="422696" y="257706"/>
                      <a:pt x="420880" y="256145"/>
                      <a:pt x="418771" y="255090"/>
                    </a:cubicBezTo>
                    <a:cubicBezTo>
                      <a:pt x="412079" y="251744"/>
                      <a:pt x="401156" y="251956"/>
                      <a:pt x="395224" y="251165"/>
                    </a:cubicBezTo>
                    <a:cubicBezTo>
                      <a:pt x="391280" y="250639"/>
                      <a:pt x="387375" y="249857"/>
                      <a:pt x="383451" y="249203"/>
                    </a:cubicBezTo>
                    <a:cubicBezTo>
                      <a:pt x="382797" y="247241"/>
                      <a:pt x="381488" y="245385"/>
                      <a:pt x="381488" y="243317"/>
                    </a:cubicBezTo>
                    <a:cubicBezTo>
                      <a:pt x="381488" y="238224"/>
                      <a:pt x="384268" y="236613"/>
                      <a:pt x="387375" y="233505"/>
                    </a:cubicBezTo>
                    <a:cubicBezTo>
                      <a:pt x="372710" y="218843"/>
                      <a:pt x="392847" y="237222"/>
                      <a:pt x="357942" y="219770"/>
                    </a:cubicBezTo>
                    <a:cubicBezTo>
                      <a:pt x="335907" y="208753"/>
                      <a:pt x="345413" y="211733"/>
                      <a:pt x="330470" y="207996"/>
                    </a:cubicBezTo>
                    <a:cubicBezTo>
                      <a:pt x="328939" y="203404"/>
                      <a:pt x="328886" y="199230"/>
                      <a:pt x="322621" y="198185"/>
                    </a:cubicBezTo>
                    <a:cubicBezTo>
                      <a:pt x="320581" y="197845"/>
                      <a:pt x="318697" y="199493"/>
                      <a:pt x="316735" y="200147"/>
                    </a:cubicBezTo>
                    <a:cubicBezTo>
                      <a:pt x="316081" y="198185"/>
                      <a:pt x="315777" y="196069"/>
                      <a:pt x="314773" y="194261"/>
                    </a:cubicBezTo>
                    <a:cubicBezTo>
                      <a:pt x="312482" y="190138"/>
                      <a:pt x="308416" y="186962"/>
                      <a:pt x="306924" y="182487"/>
                    </a:cubicBezTo>
                    <a:cubicBezTo>
                      <a:pt x="306270" y="180525"/>
                      <a:pt x="306423" y="178063"/>
                      <a:pt x="304961" y="176601"/>
                    </a:cubicBezTo>
                    <a:cubicBezTo>
                      <a:pt x="303499" y="175139"/>
                      <a:pt x="301037" y="175292"/>
                      <a:pt x="299075" y="174638"/>
                    </a:cubicBezTo>
                    <a:cubicBezTo>
                      <a:pt x="289127" y="164692"/>
                      <a:pt x="302004" y="176396"/>
                      <a:pt x="289264" y="168752"/>
                    </a:cubicBezTo>
                    <a:cubicBezTo>
                      <a:pt x="275799" y="160672"/>
                      <a:pt x="296125" y="168422"/>
                      <a:pt x="279452" y="162865"/>
                    </a:cubicBezTo>
                    <a:cubicBezTo>
                      <a:pt x="275528" y="159595"/>
                      <a:pt x="271476" y="156471"/>
                      <a:pt x="267679" y="153054"/>
                    </a:cubicBezTo>
                    <a:cubicBezTo>
                      <a:pt x="264929" y="150579"/>
                      <a:pt x="262790" y="147425"/>
                      <a:pt x="259830" y="145205"/>
                    </a:cubicBezTo>
                    <a:cubicBezTo>
                      <a:pt x="257214" y="143243"/>
                      <a:pt x="254642" y="141219"/>
                      <a:pt x="251981" y="139318"/>
                    </a:cubicBezTo>
                    <a:cubicBezTo>
                      <a:pt x="250062" y="137947"/>
                      <a:pt x="247869" y="136947"/>
                      <a:pt x="246094" y="135394"/>
                    </a:cubicBezTo>
                    <a:cubicBezTo>
                      <a:pt x="232217" y="123252"/>
                      <a:pt x="241835" y="127435"/>
                      <a:pt x="230397" y="123620"/>
                    </a:cubicBezTo>
                    <a:cubicBezTo>
                      <a:pt x="229089" y="121658"/>
                      <a:pt x="227527" y="119843"/>
                      <a:pt x="226472" y="117734"/>
                    </a:cubicBezTo>
                    <a:cubicBezTo>
                      <a:pt x="225547" y="115884"/>
                      <a:pt x="225802" y="113462"/>
                      <a:pt x="224510" y="111847"/>
                    </a:cubicBezTo>
                    <a:cubicBezTo>
                      <a:pt x="223037" y="110005"/>
                      <a:pt x="220465" y="109396"/>
                      <a:pt x="218623" y="107923"/>
                    </a:cubicBezTo>
                    <a:cubicBezTo>
                      <a:pt x="210926" y="101765"/>
                      <a:pt x="219038" y="105444"/>
                      <a:pt x="208812" y="102036"/>
                    </a:cubicBezTo>
                    <a:cubicBezTo>
                      <a:pt x="199500" y="92724"/>
                      <a:pt x="204473" y="95357"/>
                      <a:pt x="195076" y="92225"/>
                    </a:cubicBezTo>
                    <a:cubicBezTo>
                      <a:pt x="193768" y="90263"/>
                      <a:pt x="192994" y="87811"/>
                      <a:pt x="191152" y="86338"/>
                    </a:cubicBezTo>
                    <a:cubicBezTo>
                      <a:pt x="189537" y="85046"/>
                      <a:pt x="187280" y="84841"/>
                      <a:pt x="185265" y="84376"/>
                    </a:cubicBezTo>
                    <a:cubicBezTo>
                      <a:pt x="178766" y="82876"/>
                      <a:pt x="172184" y="81759"/>
                      <a:pt x="165643" y="80451"/>
                    </a:cubicBezTo>
                    <a:lnTo>
                      <a:pt x="155832" y="78489"/>
                    </a:lnTo>
                    <a:lnTo>
                      <a:pt x="146021" y="76527"/>
                    </a:lnTo>
                    <a:cubicBezTo>
                      <a:pt x="134247" y="77181"/>
                      <a:pt x="122361" y="76740"/>
                      <a:pt x="110700" y="78489"/>
                    </a:cubicBezTo>
                    <a:cubicBezTo>
                      <a:pt x="108870" y="78763"/>
                      <a:pt x="108362" y="81462"/>
                      <a:pt x="106776" y="82414"/>
                    </a:cubicBezTo>
                    <a:cubicBezTo>
                      <a:pt x="105002" y="83478"/>
                      <a:pt x="102851" y="83722"/>
                      <a:pt x="100889" y="84376"/>
                    </a:cubicBezTo>
                    <a:cubicBezTo>
                      <a:pt x="97619" y="83722"/>
                      <a:pt x="94143" y="83728"/>
                      <a:pt x="91078" y="82414"/>
                    </a:cubicBezTo>
                    <a:cubicBezTo>
                      <a:pt x="89378" y="81685"/>
                      <a:pt x="88809" y="79316"/>
                      <a:pt x="87154" y="78489"/>
                    </a:cubicBezTo>
                    <a:cubicBezTo>
                      <a:pt x="83454" y="76639"/>
                      <a:pt x="79305" y="75873"/>
                      <a:pt x="75380" y="74565"/>
                    </a:cubicBezTo>
                    <a:lnTo>
                      <a:pt x="69494" y="72602"/>
                    </a:lnTo>
                    <a:cubicBezTo>
                      <a:pt x="68186" y="71294"/>
                      <a:pt x="67108" y="69704"/>
                      <a:pt x="65569" y="68678"/>
                    </a:cubicBezTo>
                    <a:cubicBezTo>
                      <a:pt x="60716" y="65443"/>
                      <a:pt x="57068" y="64536"/>
                      <a:pt x="51833" y="62791"/>
                    </a:cubicBezTo>
                    <a:cubicBezTo>
                      <a:pt x="39511" y="44309"/>
                      <a:pt x="61603" y="78948"/>
                      <a:pt x="42022" y="31396"/>
                    </a:cubicBezTo>
                    <a:cubicBezTo>
                      <a:pt x="40613" y="27975"/>
                      <a:pt x="36789" y="26163"/>
                      <a:pt x="34173" y="23547"/>
                    </a:cubicBezTo>
                    <a:lnTo>
                      <a:pt x="30249" y="19622"/>
                    </a:lnTo>
                    <a:cubicBezTo>
                      <a:pt x="25471" y="5291"/>
                      <a:pt x="27327" y="11862"/>
                      <a:pt x="24362" y="0"/>
                    </a:cubicBezTo>
                    <a:cubicBezTo>
                      <a:pt x="21092" y="654"/>
                      <a:pt x="17466" y="342"/>
                      <a:pt x="14551" y="1962"/>
                    </a:cubicBezTo>
                    <a:cubicBezTo>
                      <a:pt x="11317" y="3759"/>
                      <a:pt x="6702" y="9811"/>
                      <a:pt x="6702" y="9811"/>
                    </a:cubicBezTo>
                    <a:cubicBezTo>
                      <a:pt x="-2121" y="27459"/>
                      <a:pt x="-1657" y="23318"/>
                      <a:pt x="4740" y="56905"/>
                    </a:cubicBezTo>
                    <a:cubicBezTo>
                      <a:pt x="5127" y="58937"/>
                      <a:pt x="8665" y="58213"/>
                      <a:pt x="10627" y="58867"/>
                    </a:cubicBezTo>
                    <a:cubicBezTo>
                      <a:pt x="19955" y="65086"/>
                      <a:pt x="14276" y="62046"/>
                      <a:pt x="28287" y="66716"/>
                    </a:cubicBezTo>
                    <a:lnTo>
                      <a:pt x="34173" y="68678"/>
                    </a:lnTo>
                    <a:cubicBezTo>
                      <a:pt x="36789" y="68024"/>
                      <a:pt x="39610" y="67922"/>
                      <a:pt x="42022" y="66716"/>
                    </a:cubicBezTo>
                    <a:cubicBezTo>
                      <a:pt x="43677" y="65889"/>
                      <a:pt x="44122" y="63095"/>
                      <a:pt x="45947" y="62791"/>
                    </a:cubicBezTo>
                    <a:cubicBezTo>
                      <a:pt x="48607" y="62347"/>
                      <a:pt x="51180" y="64099"/>
                      <a:pt x="53796" y="64753"/>
                    </a:cubicBezTo>
                    <a:cubicBezTo>
                      <a:pt x="56412" y="67369"/>
                      <a:pt x="59593" y="69523"/>
                      <a:pt x="61645" y="72602"/>
                    </a:cubicBezTo>
                    <a:cubicBezTo>
                      <a:pt x="62953" y="74564"/>
                      <a:pt x="63902" y="76821"/>
                      <a:pt x="65569" y="78489"/>
                    </a:cubicBezTo>
                    <a:cubicBezTo>
                      <a:pt x="69009" y="81929"/>
                      <a:pt x="72873" y="83099"/>
                      <a:pt x="77342" y="84376"/>
                    </a:cubicBezTo>
                    <a:cubicBezTo>
                      <a:pt x="88156" y="87465"/>
                      <a:pt x="88620" y="86719"/>
                      <a:pt x="102852" y="88300"/>
                    </a:cubicBezTo>
                    <a:cubicBezTo>
                      <a:pt x="112332" y="97782"/>
                      <a:pt x="100793" y="85728"/>
                      <a:pt x="110700" y="98111"/>
                    </a:cubicBezTo>
                    <a:cubicBezTo>
                      <a:pt x="115569" y="104198"/>
                      <a:pt x="114521" y="99867"/>
                      <a:pt x="118549" y="107923"/>
                    </a:cubicBezTo>
                    <a:cubicBezTo>
                      <a:pt x="120655" y="112135"/>
                      <a:pt x="121577" y="119581"/>
                      <a:pt x="122474" y="123620"/>
                    </a:cubicBezTo>
                    <a:cubicBezTo>
                      <a:pt x="123059" y="126253"/>
                      <a:pt x="123374" y="128990"/>
                      <a:pt x="124436" y="131469"/>
                    </a:cubicBezTo>
                    <a:cubicBezTo>
                      <a:pt x="126292" y="135799"/>
                      <a:pt x="129122" y="138117"/>
                      <a:pt x="132285" y="141281"/>
                    </a:cubicBezTo>
                    <a:cubicBezTo>
                      <a:pt x="134243" y="147155"/>
                      <a:pt x="134425" y="153552"/>
                      <a:pt x="140134" y="156978"/>
                    </a:cubicBezTo>
                    <a:cubicBezTo>
                      <a:pt x="141908" y="158042"/>
                      <a:pt x="144059" y="158287"/>
                      <a:pt x="146021" y="158941"/>
                    </a:cubicBezTo>
                    <a:cubicBezTo>
                      <a:pt x="146675" y="160903"/>
                      <a:pt x="147787" y="162768"/>
                      <a:pt x="147983" y="164827"/>
                    </a:cubicBezTo>
                    <a:cubicBezTo>
                      <a:pt x="148455" y="169782"/>
                      <a:pt x="141857" y="196864"/>
                      <a:pt x="153870" y="204072"/>
                    </a:cubicBezTo>
                    <a:cubicBezTo>
                      <a:pt x="155643" y="205136"/>
                      <a:pt x="157794" y="205380"/>
                      <a:pt x="159756" y="206034"/>
                    </a:cubicBezTo>
                    <a:cubicBezTo>
                      <a:pt x="161718" y="207342"/>
                      <a:pt x="163975" y="208291"/>
                      <a:pt x="165643" y="209959"/>
                    </a:cubicBezTo>
                    <a:cubicBezTo>
                      <a:pt x="167310" y="211626"/>
                      <a:pt x="167605" y="214537"/>
                      <a:pt x="169567" y="215845"/>
                    </a:cubicBezTo>
                    <a:cubicBezTo>
                      <a:pt x="171811" y="217341"/>
                      <a:pt x="174800" y="217154"/>
                      <a:pt x="177416" y="217808"/>
                    </a:cubicBezTo>
                    <a:cubicBezTo>
                      <a:pt x="190498" y="217154"/>
                      <a:pt x="203612" y="216980"/>
                      <a:pt x="216661" y="215845"/>
                    </a:cubicBezTo>
                    <a:cubicBezTo>
                      <a:pt x="218722" y="215666"/>
                      <a:pt x="220490" y="214089"/>
                      <a:pt x="222548" y="213883"/>
                    </a:cubicBezTo>
                    <a:cubicBezTo>
                      <a:pt x="233631" y="212775"/>
                      <a:pt x="244787" y="212575"/>
                      <a:pt x="255906" y="211921"/>
                    </a:cubicBezTo>
                    <a:cubicBezTo>
                      <a:pt x="257214" y="210613"/>
                      <a:pt x="258244" y="208948"/>
                      <a:pt x="259830" y="207996"/>
                    </a:cubicBezTo>
                    <a:cubicBezTo>
                      <a:pt x="261604" y="206932"/>
                      <a:pt x="263867" y="206959"/>
                      <a:pt x="265717" y="206034"/>
                    </a:cubicBezTo>
                    <a:cubicBezTo>
                      <a:pt x="267826" y="204980"/>
                      <a:pt x="269641" y="203418"/>
                      <a:pt x="271603" y="202110"/>
                    </a:cubicBezTo>
                    <a:cubicBezTo>
                      <a:pt x="274219" y="202764"/>
                      <a:pt x="276973" y="203010"/>
                      <a:pt x="279452" y="204072"/>
                    </a:cubicBezTo>
                    <a:cubicBezTo>
                      <a:pt x="281620" y="205001"/>
                      <a:pt x="283230" y="206941"/>
                      <a:pt x="285339" y="207996"/>
                    </a:cubicBezTo>
                    <a:cubicBezTo>
                      <a:pt x="287189" y="208921"/>
                      <a:pt x="289264" y="209305"/>
                      <a:pt x="291226" y="209959"/>
                    </a:cubicBezTo>
                    <a:cubicBezTo>
                      <a:pt x="291880" y="211921"/>
                      <a:pt x="293188" y="213777"/>
                      <a:pt x="293188" y="215845"/>
                    </a:cubicBezTo>
                    <a:cubicBezTo>
                      <a:pt x="293188" y="220246"/>
                      <a:pt x="290411" y="223168"/>
                      <a:pt x="287301" y="225656"/>
                    </a:cubicBezTo>
                    <a:cubicBezTo>
                      <a:pt x="285460" y="227129"/>
                      <a:pt x="283205" y="228046"/>
                      <a:pt x="281415" y="229581"/>
                    </a:cubicBezTo>
                    <a:cubicBezTo>
                      <a:pt x="278606" y="231989"/>
                      <a:pt x="277076" y="236260"/>
                      <a:pt x="273566" y="237430"/>
                    </a:cubicBezTo>
                    <a:lnTo>
                      <a:pt x="261792" y="241354"/>
                    </a:lnTo>
                    <a:cubicBezTo>
                      <a:pt x="251585" y="251561"/>
                      <a:pt x="250315" y="249928"/>
                      <a:pt x="263755" y="247241"/>
                    </a:cubicBezTo>
                    <a:cubicBezTo>
                      <a:pt x="265717" y="245933"/>
                      <a:pt x="267283" y="243317"/>
                      <a:pt x="269641" y="243317"/>
                    </a:cubicBezTo>
                    <a:cubicBezTo>
                      <a:pt x="271491" y="243317"/>
                      <a:pt x="272739" y="245586"/>
                      <a:pt x="273566" y="247241"/>
                    </a:cubicBezTo>
                    <a:cubicBezTo>
                      <a:pt x="274573" y="249254"/>
                      <a:pt x="277181" y="263664"/>
                      <a:pt x="277490" y="264901"/>
                    </a:cubicBezTo>
                    <a:cubicBezTo>
                      <a:pt x="277992" y="266908"/>
                      <a:pt x="277989" y="269325"/>
                      <a:pt x="279452" y="270788"/>
                    </a:cubicBezTo>
                    <a:cubicBezTo>
                      <a:pt x="280915" y="272251"/>
                      <a:pt x="283377" y="272096"/>
                      <a:pt x="285339" y="272750"/>
                    </a:cubicBezTo>
                    <a:cubicBezTo>
                      <a:pt x="286647" y="274058"/>
                      <a:pt x="287784" y="275565"/>
                      <a:pt x="289264" y="276675"/>
                    </a:cubicBezTo>
                    <a:cubicBezTo>
                      <a:pt x="293037" y="279505"/>
                      <a:pt x="297702" y="281188"/>
                      <a:pt x="301037" y="284523"/>
                    </a:cubicBezTo>
                    <a:cubicBezTo>
                      <a:pt x="303653" y="287139"/>
                      <a:pt x="305376" y="291202"/>
                      <a:pt x="308886" y="292372"/>
                    </a:cubicBezTo>
                    <a:lnTo>
                      <a:pt x="320659" y="296297"/>
                    </a:lnTo>
                    <a:cubicBezTo>
                      <a:pt x="321967" y="297605"/>
                      <a:pt x="323139" y="299065"/>
                      <a:pt x="324584" y="300221"/>
                    </a:cubicBezTo>
                    <a:cubicBezTo>
                      <a:pt x="334259" y="307961"/>
                      <a:pt x="332808" y="303912"/>
                      <a:pt x="350093" y="302184"/>
                    </a:cubicBezTo>
                    <a:cubicBezTo>
                      <a:pt x="351401" y="300876"/>
                      <a:pt x="352362" y="299086"/>
                      <a:pt x="354017" y="298259"/>
                    </a:cubicBezTo>
                    <a:cubicBezTo>
                      <a:pt x="357717" y="296409"/>
                      <a:pt x="365791" y="294335"/>
                      <a:pt x="365791" y="294335"/>
                    </a:cubicBezTo>
                    <a:cubicBezTo>
                      <a:pt x="367753" y="293027"/>
                      <a:pt x="369327" y="290606"/>
                      <a:pt x="371677" y="290410"/>
                    </a:cubicBezTo>
                    <a:cubicBezTo>
                      <a:pt x="382194" y="289533"/>
                      <a:pt x="386931" y="291570"/>
                      <a:pt x="395224" y="294335"/>
                    </a:cubicBezTo>
                    <a:cubicBezTo>
                      <a:pt x="410022" y="289401"/>
                      <a:pt x="392355" y="296630"/>
                      <a:pt x="405035" y="286486"/>
                    </a:cubicBezTo>
                    <a:cubicBezTo>
                      <a:pt x="406650" y="285194"/>
                      <a:pt x="408960" y="285177"/>
                      <a:pt x="410922" y="284523"/>
                    </a:cubicBezTo>
                    <a:cubicBezTo>
                      <a:pt x="412230" y="285831"/>
                      <a:pt x="414692" y="286604"/>
                      <a:pt x="414846" y="288448"/>
                    </a:cubicBezTo>
                    <a:cubicBezTo>
                      <a:pt x="415392" y="294999"/>
                      <a:pt x="414362" y="301665"/>
                      <a:pt x="412884" y="308070"/>
                    </a:cubicBezTo>
                    <a:cubicBezTo>
                      <a:pt x="412354" y="310368"/>
                      <a:pt x="410015" y="311848"/>
                      <a:pt x="408960" y="313957"/>
                    </a:cubicBezTo>
                    <a:cubicBezTo>
                      <a:pt x="408035" y="315807"/>
                      <a:pt x="407651" y="317882"/>
                      <a:pt x="406997" y="319844"/>
                    </a:cubicBezTo>
                    <a:cubicBezTo>
                      <a:pt x="408727" y="330219"/>
                      <a:pt x="406018" y="331617"/>
                      <a:pt x="414846" y="335541"/>
                    </a:cubicBezTo>
                    <a:cubicBezTo>
                      <a:pt x="418626" y="337221"/>
                      <a:pt x="422695" y="338158"/>
                      <a:pt x="426620" y="339466"/>
                    </a:cubicBezTo>
                    <a:lnTo>
                      <a:pt x="432506" y="341428"/>
                    </a:lnTo>
                    <a:cubicBezTo>
                      <a:pt x="434468" y="340120"/>
                      <a:pt x="436551" y="338977"/>
                      <a:pt x="438393" y="337504"/>
                    </a:cubicBezTo>
                    <a:cubicBezTo>
                      <a:pt x="439838" y="336348"/>
                      <a:pt x="440731" y="334531"/>
                      <a:pt x="442318" y="333579"/>
                    </a:cubicBezTo>
                    <a:cubicBezTo>
                      <a:pt x="444091" y="332515"/>
                      <a:pt x="446242" y="332271"/>
                      <a:pt x="448204" y="331617"/>
                    </a:cubicBezTo>
                    <a:cubicBezTo>
                      <a:pt x="454745" y="332271"/>
                      <a:pt x="461366" y="332368"/>
                      <a:pt x="467827" y="333579"/>
                    </a:cubicBezTo>
                    <a:cubicBezTo>
                      <a:pt x="474935" y="334912"/>
                      <a:pt x="480093" y="337113"/>
                      <a:pt x="485487" y="341428"/>
                    </a:cubicBezTo>
                    <a:cubicBezTo>
                      <a:pt x="486932" y="342584"/>
                      <a:pt x="488103" y="344045"/>
                      <a:pt x="489411" y="345353"/>
                    </a:cubicBezTo>
                    <a:cubicBezTo>
                      <a:pt x="490065" y="347315"/>
                      <a:pt x="490081" y="349624"/>
                      <a:pt x="491373" y="351239"/>
                    </a:cubicBezTo>
                    <a:cubicBezTo>
                      <a:pt x="492846" y="353081"/>
                      <a:pt x="495418" y="353691"/>
                      <a:pt x="497260" y="355164"/>
                    </a:cubicBezTo>
                    <a:cubicBezTo>
                      <a:pt x="504955" y="361319"/>
                      <a:pt x="496851" y="357643"/>
                      <a:pt x="507071" y="361050"/>
                    </a:cubicBezTo>
                    <a:cubicBezTo>
                      <a:pt x="508379" y="362358"/>
                      <a:pt x="509409" y="364023"/>
                      <a:pt x="510996" y="364975"/>
                    </a:cubicBezTo>
                    <a:cubicBezTo>
                      <a:pt x="512769" y="366039"/>
                      <a:pt x="515032" y="366012"/>
                      <a:pt x="516882" y="366937"/>
                    </a:cubicBezTo>
                    <a:cubicBezTo>
                      <a:pt x="518991" y="367992"/>
                      <a:pt x="520807" y="369554"/>
                      <a:pt x="522769" y="370862"/>
                    </a:cubicBezTo>
                    <a:cubicBezTo>
                      <a:pt x="528000" y="386556"/>
                      <a:pt x="520153" y="368246"/>
                      <a:pt x="530618" y="378711"/>
                    </a:cubicBezTo>
                    <a:cubicBezTo>
                      <a:pt x="540405" y="388498"/>
                      <a:pt x="522786" y="381553"/>
                      <a:pt x="538467" y="388522"/>
                    </a:cubicBezTo>
                    <a:cubicBezTo>
                      <a:pt x="542247" y="390202"/>
                      <a:pt x="550240" y="392446"/>
                      <a:pt x="550240" y="392446"/>
                    </a:cubicBezTo>
                    <a:cubicBezTo>
                      <a:pt x="553503" y="395709"/>
                      <a:pt x="555594" y="398314"/>
                      <a:pt x="560052" y="400295"/>
                    </a:cubicBezTo>
                    <a:cubicBezTo>
                      <a:pt x="563832" y="401975"/>
                      <a:pt x="571825" y="404220"/>
                      <a:pt x="571825" y="404220"/>
                    </a:cubicBezTo>
                    <a:cubicBezTo>
                      <a:pt x="574441" y="401604"/>
                      <a:pt x="578504" y="399881"/>
                      <a:pt x="579674" y="396371"/>
                    </a:cubicBezTo>
                    <a:cubicBezTo>
                      <a:pt x="580328" y="394409"/>
                      <a:pt x="579953" y="391686"/>
                      <a:pt x="581636" y="390484"/>
                    </a:cubicBezTo>
                    <a:cubicBezTo>
                      <a:pt x="587568" y="386246"/>
                      <a:pt x="603128" y="385344"/>
                      <a:pt x="609107" y="384597"/>
                    </a:cubicBezTo>
                    <a:cubicBezTo>
                      <a:pt x="611069" y="383943"/>
                      <a:pt x="612954" y="382295"/>
                      <a:pt x="614994" y="382635"/>
                    </a:cubicBezTo>
                    <a:cubicBezTo>
                      <a:pt x="617320" y="383023"/>
                      <a:pt x="618772" y="385504"/>
                      <a:pt x="620881" y="386559"/>
                    </a:cubicBezTo>
                    <a:cubicBezTo>
                      <a:pt x="626365" y="389301"/>
                      <a:pt x="635431" y="389760"/>
                      <a:pt x="640503" y="390484"/>
                    </a:cubicBezTo>
                    <a:cubicBezTo>
                      <a:pt x="644427" y="389830"/>
                      <a:pt x="648502" y="389780"/>
                      <a:pt x="652276" y="388522"/>
                    </a:cubicBezTo>
                    <a:cubicBezTo>
                      <a:pt x="661109" y="385578"/>
                      <a:pt x="655392" y="384690"/>
                      <a:pt x="662088" y="380673"/>
                    </a:cubicBezTo>
                    <a:cubicBezTo>
                      <a:pt x="663861" y="379609"/>
                      <a:pt x="666012" y="379365"/>
                      <a:pt x="667974" y="378711"/>
                    </a:cubicBezTo>
                    <a:cubicBezTo>
                      <a:pt x="669936" y="379365"/>
                      <a:pt x="672246" y="379381"/>
                      <a:pt x="673861" y="380673"/>
                    </a:cubicBezTo>
                    <a:cubicBezTo>
                      <a:pt x="677318" y="383438"/>
                      <a:pt x="678455" y="388570"/>
                      <a:pt x="679748" y="392446"/>
                    </a:cubicBezTo>
                    <a:cubicBezTo>
                      <a:pt x="679094" y="395716"/>
                      <a:pt x="674515" y="401603"/>
                      <a:pt x="677785" y="402257"/>
                    </a:cubicBezTo>
                    <a:cubicBezTo>
                      <a:pt x="682410" y="403182"/>
                      <a:pt x="685084" y="395899"/>
                      <a:pt x="689559" y="394408"/>
                    </a:cubicBezTo>
                    <a:lnTo>
                      <a:pt x="695446" y="392446"/>
                    </a:lnTo>
                    <a:cubicBezTo>
                      <a:pt x="696754" y="393754"/>
                      <a:pt x="698418" y="394785"/>
                      <a:pt x="699370" y="396371"/>
                    </a:cubicBezTo>
                    <a:cubicBezTo>
                      <a:pt x="702811" y="402106"/>
                      <a:pt x="701248" y="407770"/>
                      <a:pt x="699370" y="414031"/>
                    </a:cubicBezTo>
                    <a:cubicBezTo>
                      <a:pt x="698530" y="416833"/>
                      <a:pt x="694138" y="419264"/>
                      <a:pt x="695446" y="421880"/>
                    </a:cubicBezTo>
                    <a:cubicBezTo>
                      <a:pt x="696270" y="423528"/>
                      <a:pt x="704843" y="414445"/>
                      <a:pt x="705257" y="414031"/>
                    </a:cubicBezTo>
                    <a:cubicBezTo>
                      <a:pt x="705911" y="412069"/>
                      <a:pt x="705756" y="409607"/>
                      <a:pt x="707219" y="408144"/>
                    </a:cubicBezTo>
                    <a:cubicBezTo>
                      <a:pt x="708682" y="406681"/>
                      <a:pt x="711038" y="406182"/>
                      <a:pt x="713106" y="406182"/>
                    </a:cubicBezTo>
                    <a:cubicBezTo>
                      <a:pt x="721634" y="406182"/>
                      <a:pt x="730112" y="407490"/>
                      <a:pt x="738615" y="408144"/>
                    </a:cubicBezTo>
                    <a:cubicBezTo>
                      <a:pt x="746879" y="410210"/>
                      <a:pt x="752980" y="412069"/>
                      <a:pt x="762161" y="412069"/>
                    </a:cubicBezTo>
                    <a:cubicBezTo>
                      <a:pt x="767064" y="412069"/>
                      <a:pt x="783781" y="409119"/>
                      <a:pt x="789633" y="408144"/>
                    </a:cubicBezTo>
                    <a:cubicBezTo>
                      <a:pt x="846752" y="409608"/>
                      <a:pt x="861002" y="411736"/>
                      <a:pt x="911291" y="408144"/>
                    </a:cubicBezTo>
                    <a:cubicBezTo>
                      <a:pt x="918921" y="407599"/>
                      <a:pt x="921768" y="405417"/>
                      <a:pt x="928951" y="404220"/>
                    </a:cubicBezTo>
                    <a:cubicBezTo>
                      <a:pt x="934153" y="403353"/>
                      <a:pt x="939416" y="402911"/>
                      <a:pt x="944649" y="402257"/>
                    </a:cubicBezTo>
                    <a:cubicBezTo>
                      <a:pt x="963036" y="396129"/>
                      <a:pt x="949584" y="400071"/>
                      <a:pt x="966233" y="396371"/>
                    </a:cubicBezTo>
                    <a:cubicBezTo>
                      <a:pt x="972342" y="395013"/>
                      <a:pt x="977591" y="393187"/>
                      <a:pt x="983894" y="392446"/>
                    </a:cubicBezTo>
                    <a:cubicBezTo>
                      <a:pt x="992318" y="391455"/>
                      <a:pt x="1027876" y="389025"/>
                      <a:pt x="1034912" y="388522"/>
                    </a:cubicBezTo>
                    <a:cubicBezTo>
                      <a:pt x="1039490" y="387868"/>
                      <a:pt x="1044022" y="386559"/>
                      <a:pt x="1048647" y="386559"/>
                    </a:cubicBezTo>
                    <a:cubicBezTo>
                      <a:pt x="1119622" y="386559"/>
                      <a:pt x="1107001" y="385515"/>
                      <a:pt x="1146759" y="390484"/>
                    </a:cubicBezTo>
                    <a:cubicBezTo>
                      <a:pt x="1151116" y="390173"/>
                      <a:pt x="1171194" y="391021"/>
                      <a:pt x="1180117" y="386559"/>
                    </a:cubicBezTo>
                    <a:cubicBezTo>
                      <a:pt x="1182226" y="385504"/>
                      <a:pt x="1183848" y="383593"/>
                      <a:pt x="1186003" y="382635"/>
                    </a:cubicBezTo>
                    <a:cubicBezTo>
                      <a:pt x="1189783" y="380955"/>
                      <a:pt x="1193852" y="380019"/>
                      <a:pt x="1197777" y="378711"/>
                    </a:cubicBezTo>
                    <a:lnTo>
                      <a:pt x="1203664" y="376748"/>
                    </a:lnTo>
                    <a:cubicBezTo>
                      <a:pt x="1205626" y="376094"/>
                      <a:pt x="1207486" y="374924"/>
                      <a:pt x="1209550" y="374786"/>
                    </a:cubicBezTo>
                    <a:lnTo>
                      <a:pt x="1238984" y="372824"/>
                    </a:lnTo>
                    <a:cubicBezTo>
                      <a:pt x="1241600" y="370208"/>
                      <a:pt x="1244781" y="368054"/>
                      <a:pt x="1246833" y="364975"/>
                    </a:cubicBezTo>
                    <a:cubicBezTo>
                      <a:pt x="1249449" y="361051"/>
                      <a:pt x="1251347" y="356538"/>
                      <a:pt x="1254682" y="353202"/>
                    </a:cubicBezTo>
                    <a:cubicBezTo>
                      <a:pt x="1264157" y="343725"/>
                      <a:pt x="1252117" y="355254"/>
                      <a:pt x="1264493" y="345353"/>
                    </a:cubicBezTo>
                    <a:cubicBezTo>
                      <a:pt x="1278473" y="334169"/>
                      <a:pt x="1256184" y="349582"/>
                      <a:pt x="1274304" y="337504"/>
                    </a:cubicBezTo>
                    <a:cubicBezTo>
                      <a:pt x="1274958" y="335542"/>
                      <a:pt x="1274304" y="332271"/>
                      <a:pt x="1276266" y="331617"/>
                    </a:cubicBezTo>
                    <a:cubicBezTo>
                      <a:pt x="1284419" y="328899"/>
                      <a:pt x="1285645" y="334018"/>
                      <a:pt x="1290002" y="337504"/>
                    </a:cubicBezTo>
                    <a:cubicBezTo>
                      <a:pt x="1291843" y="338977"/>
                      <a:pt x="1293779" y="340374"/>
                      <a:pt x="1295888" y="341428"/>
                    </a:cubicBezTo>
                    <a:cubicBezTo>
                      <a:pt x="1298700" y="342834"/>
                      <a:pt x="1307114" y="344725"/>
                      <a:pt x="1309624" y="345353"/>
                    </a:cubicBezTo>
                    <a:cubicBezTo>
                      <a:pt x="1319435" y="344699"/>
                      <a:pt x="1329285" y="344476"/>
                      <a:pt x="1339058" y="343390"/>
                    </a:cubicBezTo>
                    <a:cubicBezTo>
                      <a:pt x="1341113" y="343162"/>
                      <a:pt x="1343329" y="342720"/>
                      <a:pt x="1344944" y="341428"/>
                    </a:cubicBezTo>
                    <a:cubicBezTo>
                      <a:pt x="1357623" y="331285"/>
                      <a:pt x="1339962" y="338510"/>
                      <a:pt x="1354755" y="333579"/>
                    </a:cubicBezTo>
                    <a:cubicBezTo>
                      <a:pt x="1362199" y="326135"/>
                      <a:pt x="1360138" y="325856"/>
                      <a:pt x="1368491" y="323768"/>
                    </a:cubicBezTo>
                    <a:cubicBezTo>
                      <a:pt x="1371727" y="322959"/>
                      <a:pt x="1375032" y="322460"/>
                      <a:pt x="1378302" y="321806"/>
                    </a:cubicBezTo>
                    <a:cubicBezTo>
                      <a:pt x="1378956" y="306108"/>
                      <a:pt x="1377502" y="290179"/>
                      <a:pt x="1380264" y="274712"/>
                    </a:cubicBezTo>
                    <a:cubicBezTo>
                      <a:pt x="1382399" y="262754"/>
                      <a:pt x="1405560" y="265246"/>
                      <a:pt x="1409698" y="264901"/>
                    </a:cubicBezTo>
                    <a:lnTo>
                      <a:pt x="1435207" y="262939"/>
                    </a:lnTo>
                    <a:cubicBezTo>
                      <a:pt x="1439131" y="261631"/>
                      <a:pt x="1444055" y="261939"/>
                      <a:pt x="1446980" y="259014"/>
                    </a:cubicBezTo>
                    <a:cubicBezTo>
                      <a:pt x="1448288" y="257706"/>
                      <a:pt x="1449150" y="255675"/>
                      <a:pt x="1450905" y="255090"/>
                    </a:cubicBezTo>
                    <a:cubicBezTo>
                      <a:pt x="1455293" y="253628"/>
                      <a:pt x="1460062" y="253782"/>
                      <a:pt x="1464640" y="253128"/>
                    </a:cubicBezTo>
                    <a:cubicBezTo>
                      <a:pt x="1481507" y="241882"/>
                      <a:pt x="1460169" y="255363"/>
                      <a:pt x="1476414" y="247241"/>
                    </a:cubicBezTo>
                    <a:cubicBezTo>
                      <a:pt x="1491637" y="239630"/>
                      <a:pt x="1473382" y="246291"/>
                      <a:pt x="1488187" y="241354"/>
                    </a:cubicBezTo>
                    <a:cubicBezTo>
                      <a:pt x="1491835" y="237707"/>
                      <a:pt x="1493051" y="235979"/>
                      <a:pt x="1497998" y="233505"/>
                    </a:cubicBezTo>
                    <a:cubicBezTo>
                      <a:pt x="1506356" y="229326"/>
                      <a:pt x="1501898" y="234368"/>
                      <a:pt x="1509772" y="227619"/>
                    </a:cubicBezTo>
                    <a:cubicBezTo>
                      <a:pt x="1512581" y="225211"/>
                      <a:pt x="1513936" y="220105"/>
                      <a:pt x="1517621" y="219770"/>
                    </a:cubicBezTo>
                    <a:lnTo>
                      <a:pt x="1539205" y="217808"/>
                    </a:lnTo>
                    <a:cubicBezTo>
                      <a:pt x="1540513" y="216500"/>
                      <a:pt x="1541685" y="215039"/>
                      <a:pt x="1543130" y="213883"/>
                    </a:cubicBezTo>
                    <a:cubicBezTo>
                      <a:pt x="1544971" y="212410"/>
                      <a:pt x="1547349" y="211626"/>
                      <a:pt x="1549016" y="209959"/>
                    </a:cubicBezTo>
                    <a:cubicBezTo>
                      <a:pt x="1553023" y="205952"/>
                      <a:pt x="1552015" y="203057"/>
                      <a:pt x="1556865" y="200147"/>
                    </a:cubicBezTo>
                    <a:cubicBezTo>
                      <a:pt x="1558639" y="199083"/>
                      <a:pt x="1560944" y="199190"/>
                      <a:pt x="1562752" y="198185"/>
                    </a:cubicBezTo>
                    <a:cubicBezTo>
                      <a:pt x="1566875" y="195894"/>
                      <a:pt x="1570050" y="191827"/>
                      <a:pt x="1574525" y="190336"/>
                    </a:cubicBezTo>
                    <a:lnTo>
                      <a:pt x="1586299" y="186412"/>
                    </a:lnTo>
                    <a:lnTo>
                      <a:pt x="1594148" y="178563"/>
                    </a:lnTo>
                    <a:lnTo>
                      <a:pt x="1598072" y="174638"/>
                    </a:lnTo>
                    <a:cubicBezTo>
                      <a:pt x="1599380" y="170714"/>
                      <a:pt x="1599703" y="166307"/>
                      <a:pt x="1601997" y="162865"/>
                    </a:cubicBezTo>
                    <a:cubicBezTo>
                      <a:pt x="1603305" y="160903"/>
                      <a:pt x="1604963" y="159133"/>
                      <a:pt x="1605921" y="156978"/>
                    </a:cubicBezTo>
                    <a:cubicBezTo>
                      <a:pt x="1611026" y="145491"/>
                      <a:pt x="1607907" y="143219"/>
                      <a:pt x="1617694" y="133432"/>
                    </a:cubicBezTo>
                    <a:cubicBezTo>
                      <a:pt x="1619002" y="132124"/>
                      <a:pt x="1620032" y="130459"/>
                      <a:pt x="1621619" y="129507"/>
                    </a:cubicBezTo>
                    <a:cubicBezTo>
                      <a:pt x="1623393" y="128443"/>
                      <a:pt x="1625544" y="128199"/>
                      <a:pt x="1627506" y="127545"/>
                    </a:cubicBezTo>
                    <a:cubicBezTo>
                      <a:pt x="1634949" y="120102"/>
                      <a:pt x="1632889" y="119822"/>
                      <a:pt x="1641241" y="117734"/>
                    </a:cubicBezTo>
                    <a:cubicBezTo>
                      <a:pt x="1644477" y="116925"/>
                      <a:pt x="1647834" y="116650"/>
                      <a:pt x="1651052" y="115772"/>
                    </a:cubicBezTo>
                    <a:cubicBezTo>
                      <a:pt x="1655043" y="114683"/>
                      <a:pt x="1658901" y="113155"/>
                      <a:pt x="1662826" y="111847"/>
                    </a:cubicBezTo>
                    <a:lnTo>
                      <a:pt x="1674599" y="107923"/>
                    </a:lnTo>
                    <a:cubicBezTo>
                      <a:pt x="1676561" y="107269"/>
                      <a:pt x="1678479" y="106462"/>
                      <a:pt x="1680486" y="105960"/>
                    </a:cubicBezTo>
                    <a:lnTo>
                      <a:pt x="1688335" y="103998"/>
                    </a:lnTo>
                    <a:cubicBezTo>
                      <a:pt x="1692305" y="98044"/>
                      <a:pt x="1700108" y="88577"/>
                      <a:pt x="1700108" y="80451"/>
                    </a:cubicBezTo>
                    <a:lnTo>
                      <a:pt x="1707957" y="78489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89B9F31-31DA-4FB6-81C6-A0B3B65CD4EB}"/>
                  </a:ext>
                </a:extLst>
              </p:cNvPr>
              <p:cNvSpPr/>
              <p:nvPr/>
            </p:nvSpPr>
            <p:spPr>
              <a:xfrm>
                <a:off x="5908280" y="3483514"/>
                <a:ext cx="792741" cy="586707"/>
              </a:xfrm>
              <a:custGeom>
                <a:avLst/>
                <a:gdLst>
                  <a:gd name="connsiteX0" fmla="*/ 547462 w 792741"/>
                  <a:gd name="connsiteY0" fmla="*/ 586707 h 586707"/>
                  <a:gd name="connsiteX1" fmla="*/ 266863 w 792741"/>
                  <a:gd name="connsiteY1" fmla="*/ 586707 h 586707"/>
                  <a:gd name="connsiteX2" fmla="*/ 266863 w 792741"/>
                  <a:gd name="connsiteY2" fmla="*/ 514104 h 586707"/>
                  <a:gd name="connsiteX3" fmla="*/ 153054 w 792741"/>
                  <a:gd name="connsiteY3" fmla="*/ 514104 h 586707"/>
                  <a:gd name="connsiteX4" fmla="*/ 153054 w 792741"/>
                  <a:gd name="connsiteY4" fmla="*/ 380673 h 586707"/>
                  <a:gd name="connsiteX5" fmla="*/ 0 w 792741"/>
                  <a:gd name="connsiteY5" fmla="*/ 380673 h 586707"/>
                  <a:gd name="connsiteX6" fmla="*/ 380673 w 792741"/>
                  <a:gd name="connsiteY6" fmla="*/ 0 h 586707"/>
                  <a:gd name="connsiteX7" fmla="*/ 449351 w 792741"/>
                  <a:gd name="connsiteY7" fmla="*/ 0 h 586707"/>
                  <a:gd name="connsiteX8" fmla="*/ 449351 w 792741"/>
                  <a:gd name="connsiteY8" fmla="*/ 41207 h 586707"/>
                  <a:gd name="connsiteX9" fmla="*/ 474860 w 792741"/>
                  <a:gd name="connsiteY9" fmla="*/ 41207 h 586707"/>
                  <a:gd name="connsiteX10" fmla="*/ 474860 w 792741"/>
                  <a:gd name="connsiteY10" fmla="*/ 76527 h 586707"/>
                  <a:gd name="connsiteX11" fmla="*/ 519991 w 792741"/>
                  <a:gd name="connsiteY11" fmla="*/ 76527 h 586707"/>
                  <a:gd name="connsiteX12" fmla="*/ 519991 w 792741"/>
                  <a:gd name="connsiteY12" fmla="*/ 105960 h 586707"/>
                  <a:gd name="connsiteX13" fmla="*/ 563160 w 792741"/>
                  <a:gd name="connsiteY13" fmla="*/ 105960 h 586707"/>
                  <a:gd name="connsiteX14" fmla="*/ 563160 w 792741"/>
                  <a:gd name="connsiteY14" fmla="*/ 119696 h 586707"/>
                  <a:gd name="connsiteX15" fmla="*/ 584745 w 792741"/>
                  <a:gd name="connsiteY15" fmla="*/ 119696 h 586707"/>
                  <a:gd name="connsiteX16" fmla="*/ 594556 w 792741"/>
                  <a:gd name="connsiteY16" fmla="*/ 109885 h 586707"/>
                  <a:gd name="connsiteX17" fmla="*/ 625952 w 792741"/>
                  <a:gd name="connsiteY17" fmla="*/ 109885 h 586707"/>
                  <a:gd name="connsiteX18" fmla="*/ 676970 w 792741"/>
                  <a:gd name="connsiteY18" fmla="*/ 109885 h 586707"/>
                  <a:gd name="connsiteX19" fmla="*/ 737799 w 792741"/>
                  <a:gd name="connsiteY19" fmla="*/ 109885 h 586707"/>
                  <a:gd name="connsiteX20" fmla="*/ 737799 w 792741"/>
                  <a:gd name="connsiteY20" fmla="*/ 94187 h 586707"/>
                  <a:gd name="connsiteX21" fmla="*/ 765270 w 792741"/>
                  <a:gd name="connsiteY21" fmla="*/ 94187 h 586707"/>
                  <a:gd name="connsiteX22" fmla="*/ 765270 w 792741"/>
                  <a:gd name="connsiteY22" fmla="*/ 111847 h 586707"/>
                  <a:gd name="connsiteX23" fmla="*/ 792741 w 792741"/>
                  <a:gd name="connsiteY23" fmla="*/ 111847 h 586707"/>
                  <a:gd name="connsiteX24" fmla="*/ 792741 w 792741"/>
                  <a:gd name="connsiteY24" fmla="*/ 135394 h 586707"/>
                  <a:gd name="connsiteX25" fmla="*/ 782930 w 792741"/>
                  <a:gd name="connsiteY25" fmla="*/ 145205 h 586707"/>
                  <a:gd name="connsiteX26" fmla="*/ 782930 w 792741"/>
                  <a:gd name="connsiteY26" fmla="*/ 170714 h 586707"/>
                  <a:gd name="connsiteX27" fmla="*/ 729950 w 792741"/>
                  <a:gd name="connsiteY27" fmla="*/ 170714 h 586707"/>
                  <a:gd name="connsiteX28" fmla="*/ 718177 w 792741"/>
                  <a:gd name="connsiteY28" fmla="*/ 182487 h 586707"/>
                  <a:gd name="connsiteX29" fmla="*/ 718177 w 792741"/>
                  <a:gd name="connsiteY29" fmla="*/ 221732 h 586707"/>
                  <a:gd name="connsiteX30" fmla="*/ 614178 w 792741"/>
                  <a:gd name="connsiteY30" fmla="*/ 221732 h 586707"/>
                  <a:gd name="connsiteX31" fmla="*/ 561198 w 792741"/>
                  <a:gd name="connsiteY31" fmla="*/ 274712 h 586707"/>
                  <a:gd name="connsiteX32" fmla="*/ 561198 w 792741"/>
                  <a:gd name="connsiteY32" fmla="*/ 290410 h 586707"/>
                  <a:gd name="connsiteX33" fmla="*/ 571009 w 792741"/>
                  <a:gd name="connsiteY33" fmla="*/ 290410 h 586707"/>
                  <a:gd name="connsiteX34" fmla="*/ 571009 w 792741"/>
                  <a:gd name="connsiteY34" fmla="*/ 306108 h 586707"/>
                  <a:gd name="connsiteX35" fmla="*/ 543538 w 792741"/>
                  <a:gd name="connsiteY35" fmla="*/ 306108 h 586707"/>
                  <a:gd name="connsiteX36" fmla="*/ 523916 w 792741"/>
                  <a:gd name="connsiteY36" fmla="*/ 325730 h 586707"/>
                  <a:gd name="connsiteX37" fmla="*/ 547462 w 792741"/>
                  <a:gd name="connsiteY37" fmla="*/ 586707 h 58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2741" h="586707">
                    <a:moveTo>
                      <a:pt x="547462" y="586707"/>
                    </a:moveTo>
                    <a:lnTo>
                      <a:pt x="266863" y="586707"/>
                    </a:lnTo>
                    <a:lnTo>
                      <a:pt x="266863" y="514104"/>
                    </a:lnTo>
                    <a:lnTo>
                      <a:pt x="153054" y="514104"/>
                    </a:lnTo>
                    <a:lnTo>
                      <a:pt x="153054" y="380673"/>
                    </a:lnTo>
                    <a:lnTo>
                      <a:pt x="0" y="380673"/>
                    </a:lnTo>
                    <a:lnTo>
                      <a:pt x="380673" y="0"/>
                    </a:lnTo>
                    <a:lnTo>
                      <a:pt x="449351" y="0"/>
                    </a:lnTo>
                    <a:lnTo>
                      <a:pt x="449351" y="41207"/>
                    </a:lnTo>
                    <a:lnTo>
                      <a:pt x="474860" y="41207"/>
                    </a:lnTo>
                    <a:lnTo>
                      <a:pt x="474860" y="76527"/>
                    </a:lnTo>
                    <a:lnTo>
                      <a:pt x="519991" y="76527"/>
                    </a:lnTo>
                    <a:lnTo>
                      <a:pt x="519991" y="105960"/>
                    </a:lnTo>
                    <a:lnTo>
                      <a:pt x="563160" y="105960"/>
                    </a:lnTo>
                    <a:lnTo>
                      <a:pt x="563160" y="119696"/>
                    </a:lnTo>
                    <a:lnTo>
                      <a:pt x="584745" y="119696"/>
                    </a:lnTo>
                    <a:lnTo>
                      <a:pt x="594556" y="109885"/>
                    </a:lnTo>
                    <a:lnTo>
                      <a:pt x="625952" y="109885"/>
                    </a:lnTo>
                    <a:lnTo>
                      <a:pt x="676970" y="109885"/>
                    </a:lnTo>
                    <a:lnTo>
                      <a:pt x="737799" y="109885"/>
                    </a:lnTo>
                    <a:lnTo>
                      <a:pt x="737799" y="94187"/>
                    </a:lnTo>
                    <a:lnTo>
                      <a:pt x="765270" y="94187"/>
                    </a:lnTo>
                    <a:lnTo>
                      <a:pt x="765270" y="111847"/>
                    </a:lnTo>
                    <a:lnTo>
                      <a:pt x="792741" y="111847"/>
                    </a:lnTo>
                    <a:lnTo>
                      <a:pt x="792741" y="135394"/>
                    </a:lnTo>
                    <a:lnTo>
                      <a:pt x="782930" y="145205"/>
                    </a:lnTo>
                    <a:lnTo>
                      <a:pt x="782930" y="170714"/>
                    </a:lnTo>
                    <a:lnTo>
                      <a:pt x="729950" y="170714"/>
                    </a:lnTo>
                    <a:lnTo>
                      <a:pt x="718177" y="182487"/>
                    </a:lnTo>
                    <a:lnTo>
                      <a:pt x="718177" y="221732"/>
                    </a:lnTo>
                    <a:lnTo>
                      <a:pt x="614178" y="221732"/>
                    </a:lnTo>
                    <a:lnTo>
                      <a:pt x="561198" y="274712"/>
                    </a:lnTo>
                    <a:lnTo>
                      <a:pt x="561198" y="290410"/>
                    </a:lnTo>
                    <a:lnTo>
                      <a:pt x="571009" y="290410"/>
                    </a:lnTo>
                    <a:lnTo>
                      <a:pt x="571009" y="306108"/>
                    </a:lnTo>
                    <a:lnTo>
                      <a:pt x="543538" y="306108"/>
                    </a:lnTo>
                    <a:lnTo>
                      <a:pt x="523916" y="325730"/>
                    </a:lnTo>
                    <a:lnTo>
                      <a:pt x="547462" y="58670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B769AEB-DBB2-496A-816B-3FF701EE427D}"/>
                  </a:ext>
                </a:extLst>
              </p:cNvPr>
              <p:cNvSpPr/>
              <p:nvPr/>
            </p:nvSpPr>
            <p:spPr>
              <a:xfrm>
                <a:off x="5737566" y="3857748"/>
                <a:ext cx="1261715" cy="906551"/>
              </a:xfrm>
              <a:custGeom>
                <a:avLst/>
                <a:gdLst>
                  <a:gd name="connsiteX0" fmla="*/ 166789 w 1261715"/>
                  <a:gd name="connsiteY0" fmla="*/ 3924 h 906551"/>
                  <a:gd name="connsiteX1" fmla="*/ 23546 w 1261715"/>
                  <a:gd name="connsiteY1" fmla="*/ 147167 h 906551"/>
                  <a:gd name="connsiteX2" fmla="*/ 0 w 1261715"/>
                  <a:gd name="connsiteY2" fmla="*/ 147167 h 906551"/>
                  <a:gd name="connsiteX3" fmla="*/ 0 w 1261715"/>
                  <a:gd name="connsiteY3" fmla="*/ 172676 h 906551"/>
                  <a:gd name="connsiteX4" fmla="*/ 45131 w 1261715"/>
                  <a:gd name="connsiteY4" fmla="*/ 172676 h 906551"/>
                  <a:gd name="connsiteX5" fmla="*/ 45131 w 1261715"/>
                  <a:gd name="connsiteY5" fmla="*/ 223694 h 906551"/>
                  <a:gd name="connsiteX6" fmla="*/ 5886 w 1261715"/>
                  <a:gd name="connsiteY6" fmla="*/ 223694 h 906551"/>
                  <a:gd name="connsiteX7" fmla="*/ 5886 w 1261715"/>
                  <a:gd name="connsiteY7" fmla="*/ 257052 h 906551"/>
                  <a:gd name="connsiteX8" fmla="*/ 74564 w 1261715"/>
                  <a:gd name="connsiteY8" fmla="*/ 286485 h 906551"/>
                  <a:gd name="connsiteX9" fmla="*/ 64752 w 1261715"/>
                  <a:gd name="connsiteY9" fmla="*/ 296297 h 906551"/>
                  <a:gd name="connsiteX10" fmla="*/ 64752 w 1261715"/>
                  <a:gd name="connsiteY10" fmla="*/ 319843 h 906551"/>
                  <a:gd name="connsiteX11" fmla="*/ 43167 w 1261715"/>
                  <a:gd name="connsiteY11" fmla="*/ 341428 h 906551"/>
                  <a:gd name="connsiteX12" fmla="*/ 9811 w 1261715"/>
                  <a:gd name="connsiteY12" fmla="*/ 341428 h 906551"/>
                  <a:gd name="connsiteX13" fmla="*/ 58867 w 1261715"/>
                  <a:gd name="connsiteY13" fmla="*/ 390484 h 906551"/>
                  <a:gd name="connsiteX14" fmla="*/ 82414 w 1261715"/>
                  <a:gd name="connsiteY14" fmla="*/ 414031 h 906551"/>
                  <a:gd name="connsiteX15" fmla="*/ 133431 w 1261715"/>
                  <a:gd name="connsiteY15" fmla="*/ 414031 h 906551"/>
                  <a:gd name="connsiteX16" fmla="*/ 156977 w 1261715"/>
                  <a:gd name="connsiteY16" fmla="*/ 437577 h 906551"/>
                  <a:gd name="connsiteX17" fmla="*/ 172676 w 1261715"/>
                  <a:gd name="connsiteY17" fmla="*/ 437577 h 906551"/>
                  <a:gd name="connsiteX18" fmla="*/ 172676 w 1261715"/>
                  <a:gd name="connsiteY18" fmla="*/ 408144 h 906551"/>
                  <a:gd name="connsiteX19" fmla="*/ 225656 w 1261715"/>
                  <a:gd name="connsiteY19" fmla="*/ 408144 h 906551"/>
                  <a:gd name="connsiteX20" fmla="*/ 225656 w 1261715"/>
                  <a:gd name="connsiteY20" fmla="*/ 445426 h 906551"/>
                  <a:gd name="connsiteX21" fmla="*/ 274712 w 1261715"/>
                  <a:gd name="connsiteY21" fmla="*/ 494482 h 906551"/>
                  <a:gd name="connsiteX22" fmla="*/ 274712 w 1261715"/>
                  <a:gd name="connsiteY22" fmla="*/ 551387 h 906551"/>
                  <a:gd name="connsiteX23" fmla="*/ 274712 w 1261715"/>
                  <a:gd name="connsiteY23" fmla="*/ 602405 h 906551"/>
                  <a:gd name="connsiteX24" fmla="*/ 337503 w 1261715"/>
                  <a:gd name="connsiteY24" fmla="*/ 665196 h 906551"/>
                  <a:gd name="connsiteX25" fmla="*/ 386559 w 1261715"/>
                  <a:gd name="connsiteY25" fmla="*/ 665196 h 906551"/>
                  <a:gd name="connsiteX26" fmla="*/ 412068 w 1261715"/>
                  <a:gd name="connsiteY26" fmla="*/ 665196 h 906551"/>
                  <a:gd name="connsiteX27" fmla="*/ 468973 w 1261715"/>
                  <a:gd name="connsiteY27" fmla="*/ 722101 h 906551"/>
                  <a:gd name="connsiteX28" fmla="*/ 516067 w 1261715"/>
                  <a:gd name="connsiteY28" fmla="*/ 722101 h 906551"/>
                  <a:gd name="connsiteX29" fmla="*/ 535689 w 1261715"/>
                  <a:gd name="connsiteY29" fmla="*/ 702479 h 906551"/>
                  <a:gd name="connsiteX30" fmla="*/ 588669 w 1261715"/>
                  <a:gd name="connsiteY30" fmla="*/ 702479 h 906551"/>
                  <a:gd name="connsiteX31" fmla="*/ 620065 w 1261715"/>
                  <a:gd name="connsiteY31" fmla="*/ 733875 h 906551"/>
                  <a:gd name="connsiteX32" fmla="*/ 604367 w 1261715"/>
                  <a:gd name="connsiteY32" fmla="*/ 749573 h 906551"/>
                  <a:gd name="connsiteX33" fmla="*/ 604367 w 1261715"/>
                  <a:gd name="connsiteY33" fmla="*/ 782930 h 906551"/>
                  <a:gd name="connsiteX34" fmla="*/ 678932 w 1261715"/>
                  <a:gd name="connsiteY34" fmla="*/ 857495 h 906551"/>
                  <a:gd name="connsiteX35" fmla="*/ 724063 w 1261715"/>
                  <a:gd name="connsiteY35" fmla="*/ 857495 h 906551"/>
                  <a:gd name="connsiteX36" fmla="*/ 741723 w 1261715"/>
                  <a:gd name="connsiteY36" fmla="*/ 875155 h 906551"/>
                  <a:gd name="connsiteX37" fmla="*/ 822175 w 1261715"/>
                  <a:gd name="connsiteY37" fmla="*/ 875155 h 906551"/>
                  <a:gd name="connsiteX38" fmla="*/ 822175 w 1261715"/>
                  <a:gd name="connsiteY38" fmla="*/ 906551 h 906551"/>
                  <a:gd name="connsiteX39" fmla="*/ 839835 w 1261715"/>
                  <a:gd name="connsiteY39" fmla="*/ 906551 h 906551"/>
                  <a:gd name="connsiteX40" fmla="*/ 857495 w 1261715"/>
                  <a:gd name="connsiteY40" fmla="*/ 888891 h 906551"/>
                  <a:gd name="connsiteX41" fmla="*/ 857495 w 1261715"/>
                  <a:gd name="connsiteY41" fmla="*/ 865344 h 906551"/>
                  <a:gd name="connsiteX42" fmla="*/ 873193 w 1261715"/>
                  <a:gd name="connsiteY42" fmla="*/ 849646 h 906551"/>
                  <a:gd name="connsiteX43" fmla="*/ 873193 w 1261715"/>
                  <a:gd name="connsiteY43" fmla="*/ 824137 h 906551"/>
                  <a:gd name="connsiteX44" fmla="*/ 945795 w 1261715"/>
                  <a:gd name="connsiteY44" fmla="*/ 824137 h 906551"/>
                  <a:gd name="connsiteX45" fmla="*/ 957568 w 1261715"/>
                  <a:gd name="connsiteY45" fmla="*/ 812364 h 906551"/>
                  <a:gd name="connsiteX46" fmla="*/ 957568 w 1261715"/>
                  <a:gd name="connsiteY46" fmla="*/ 788817 h 906551"/>
                  <a:gd name="connsiteX47" fmla="*/ 1124358 w 1261715"/>
                  <a:gd name="connsiteY47" fmla="*/ 622027 h 906551"/>
                  <a:gd name="connsiteX48" fmla="*/ 1147905 w 1261715"/>
                  <a:gd name="connsiteY48" fmla="*/ 623989 h 906551"/>
                  <a:gd name="connsiteX49" fmla="*/ 1181263 w 1261715"/>
                  <a:gd name="connsiteY49" fmla="*/ 623989 h 906551"/>
                  <a:gd name="connsiteX50" fmla="*/ 1216583 w 1261715"/>
                  <a:gd name="connsiteY50" fmla="*/ 588669 h 906551"/>
                  <a:gd name="connsiteX51" fmla="*/ 1261715 w 1261715"/>
                  <a:gd name="connsiteY51" fmla="*/ 494482 h 906551"/>
                  <a:gd name="connsiteX52" fmla="*/ 1261715 w 1261715"/>
                  <a:gd name="connsiteY52" fmla="*/ 439540 h 906551"/>
                  <a:gd name="connsiteX53" fmla="*/ 1163603 w 1261715"/>
                  <a:gd name="connsiteY53" fmla="*/ 439540 h 906551"/>
                  <a:gd name="connsiteX54" fmla="*/ 1163603 w 1261715"/>
                  <a:gd name="connsiteY54" fmla="*/ 412068 h 906551"/>
                  <a:gd name="connsiteX55" fmla="*/ 1181263 w 1261715"/>
                  <a:gd name="connsiteY55" fmla="*/ 394408 h 906551"/>
                  <a:gd name="connsiteX56" fmla="*/ 1171452 w 1261715"/>
                  <a:gd name="connsiteY56" fmla="*/ 384597 h 906551"/>
                  <a:gd name="connsiteX57" fmla="*/ 1136132 w 1261715"/>
                  <a:gd name="connsiteY57" fmla="*/ 419917 h 906551"/>
                  <a:gd name="connsiteX58" fmla="*/ 973267 w 1261715"/>
                  <a:gd name="connsiteY58" fmla="*/ 419917 h 906551"/>
                  <a:gd name="connsiteX59" fmla="*/ 973267 w 1261715"/>
                  <a:gd name="connsiteY59" fmla="*/ 386559 h 906551"/>
                  <a:gd name="connsiteX60" fmla="*/ 935984 w 1261715"/>
                  <a:gd name="connsiteY60" fmla="*/ 386559 h 906551"/>
                  <a:gd name="connsiteX61" fmla="*/ 859457 w 1261715"/>
                  <a:gd name="connsiteY61" fmla="*/ 310032 h 906551"/>
                  <a:gd name="connsiteX62" fmla="*/ 826099 w 1261715"/>
                  <a:gd name="connsiteY62" fmla="*/ 310032 h 906551"/>
                  <a:gd name="connsiteX63" fmla="*/ 812364 w 1261715"/>
                  <a:gd name="connsiteY63" fmla="*/ 323767 h 906551"/>
                  <a:gd name="connsiteX64" fmla="*/ 773119 w 1261715"/>
                  <a:gd name="connsiteY64" fmla="*/ 323767 h 906551"/>
                  <a:gd name="connsiteX65" fmla="*/ 773119 w 1261715"/>
                  <a:gd name="connsiteY65" fmla="*/ 280599 h 906551"/>
                  <a:gd name="connsiteX66" fmla="*/ 657347 w 1261715"/>
                  <a:gd name="connsiteY66" fmla="*/ 280599 h 906551"/>
                  <a:gd name="connsiteX67" fmla="*/ 657347 w 1261715"/>
                  <a:gd name="connsiteY67" fmla="*/ 255090 h 906551"/>
                  <a:gd name="connsiteX68" fmla="*/ 692667 w 1261715"/>
                  <a:gd name="connsiteY68" fmla="*/ 219770 h 906551"/>
                  <a:gd name="connsiteX69" fmla="*/ 692667 w 1261715"/>
                  <a:gd name="connsiteY69" fmla="*/ 204072 h 906551"/>
                  <a:gd name="connsiteX70" fmla="*/ 439540 w 1261715"/>
                  <a:gd name="connsiteY70" fmla="*/ 204072 h 906551"/>
                  <a:gd name="connsiteX71" fmla="*/ 439540 w 1261715"/>
                  <a:gd name="connsiteY71" fmla="*/ 139318 h 906551"/>
                  <a:gd name="connsiteX72" fmla="*/ 439540 w 1261715"/>
                  <a:gd name="connsiteY72" fmla="*/ 133431 h 906551"/>
                  <a:gd name="connsiteX73" fmla="*/ 327692 w 1261715"/>
                  <a:gd name="connsiteY73" fmla="*/ 133431 h 906551"/>
                  <a:gd name="connsiteX74" fmla="*/ 327692 w 1261715"/>
                  <a:gd name="connsiteY74" fmla="*/ 0 h 906551"/>
                  <a:gd name="connsiteX75" fmla="*/ 166789 w 1261715"/>
                  <a:gd name="connsiteY75" fmla="*/ 3924 h 90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61715" h="906551">
                    <a:moveTo>
                      <a:pt x="166789" y="3924"/>
                    </a:moveTo>
                    <a:lnTo>
                      <a:pt x="23546" y="147167"/>
                    </a:lnTo>
                    <a:lnTo>
                      <a:pt x="0" y="147167"/>
                    </a:lnTo>
                    <a:lnTo>
                      <a:pt x="0" y="172676"/>
                    </a:lnTo>
                    <a:lnTo>
                      <a:pt x="45131" y="172676"/>
                    </a:lnTo>
                    <a:lnTo>
                      <a:pt x="45131" y="223694"/>
                    </a:lnTo>
                    <a:lnTo>
                      <a:pt x="5886" y="223694"/>
                    </a:lnTo>
                    <a:lnTo>
                      <a:pt x="5886" y="257052"/>
                    </a:lnTo>
                    <a:lnTo>
                      <a:pt x="74564" y="286485"/>
                    </a:lnTo>
                    <a:lnTo>
                      <a:pt x="64752" y="296297"/>
                    </a:lnTo>
                    <a:lnTo>
                      <a:pt x="64752" y="319843"/>
                    </a:lnTo>
                    <a:lnTo>
                      <a:pt x="43167" y="341428"/>
                    </a:lnTo>
                    <a:lnTo>
                      <a:pt x="9811" y="341428"/>
                    </a:lnTo>
                    <a:lnTo>
                      <a:pt x="58867" y="390484"/>
                    </a:lnTo>
                    <a:lnTo>
                      <a:pt x="82414" y="414031"/>
                    </a:lnTo>
                    <a:lnTo>
                      <a:pt x="133431" y="414031"/>
                    </a:lnTo>
                    <a:lnTo>
                      <a:pt x="156977" y="437577"/>
                    </a:lnTo>
                    <a:lnTo>
                      <a:pt x="172676" y="437577"/>
                    </a:lnTo>
                    <a:lnTo>
                      <a:pt x="172676" y="408144"/>
                    </a:lnTo>
                    <a:lnTo>
                      <a:pt x="225656" y="408144"/>
                    </a:lnTo>
                    <a:lnTo>
                      <a:pt x="225656" y="445426"/>
                    </a:lnTo>
                    <a:lnTo>
                      <a:pt x="274712" y="494482"/>
                    </a:lnTo>
                    <a:lnTo>
                      <a:pt x="274712" y="551387"/>
                    </a:lnTo>
                    <a:lnTo>
                      <a:pt x="274712" y="602405"/>
                    </a:lnTo>
                    <a:lnTo>
                      <a:pt x="337503" y="665196"/>
                    </a:lnTo>
                    <a:lnTo>
                      <a:pt x="386559" y="665196"/>
                    </a:lnTo>
                    <a:lnTo>
                      <a:pt x="412068" y="665196"/>
                    </a:lnTo>
                    <a:lnTo>
                      <a:pt x="468973" y="722101"/>
                    </a:lnTo>
                    <a:lnTo>
                      <a:pt x="516067" y="722101"/>
                    </a:lnTo>
                    <a:lnTo>
                      <a:pt x="535689" y="702479"/>
                    </a:lnTo>
                    <a:lnTo>
                      <a:pt x="588669" y="702479"/>
                    </a:lnTo>
                    <a:lnTo>
                      <a:pt x="620065" y="733875"/>
                    </a:lnTo>
                    <a:lnTo>
                      <a:pt x="604367" y="749573"/>
                    </a:lnTo>
                    <a:lnTo>
                      <a:pt x="604367" y="782930"/>
                    </a:lnTo>
                    <a:lnTo>
                      <a:pt x="678932" y="857495"/>
                    </a:lnTo>
                    <a:lnTo>
                      <a:pt x="724063" y="857495"/>
                    </a:lnTo>
                    <a:lnTo>
                      <a:pt x="741723" y="875155"/>
                    </a:lnTo>
                    <a:lnTo>
                      <a:pt x="822175" y="875155"/>
                    </a:lnTo>
                    <a:lnTo>
                      <a:pt x="822175" y="906551"/>
                    </a:lnTo>
                    <a:lnTo>
                      <a:pt x="839835" y="906551"/>
                    </a:lnTo>
                    <a:lnTo>
                      <a:pt x="857495" y="888891"/>
                    </a:lnTo>
                    <a:lnTo>
                      <a:pt x="857495" y="865344"/>
                    </a:lnTo>
                    <a:lnTo>
                      <a:pt x="873193" y="849646"/>
                    </a:lnTo>
                    <a:lnTo>
                      <a:pt x="873193" y="824137"/>
                    </a:lnTo>
                    <a:lnTo>
                      <a:pt x="945795" y="824137"/>
                    </a:lnTo>
                    <a:lnTo>
                      <a:pt x="957568" y="812364"/>
                    </a:lnTo>
                    <a:lnTo>
                      <a:pt x="957568" y="788817"/>
                    </a:lnTo>
                    <a:lnTo>
                      <a:pt x="1124358" y="622027"/>
                    </a:lnTo>
                    <a:lnTo>
                      <a:pt x="1147905" y="623989"/>
                    </a:lnTo>
                    <a:lnTo>
                      <a:pt x="1181263" y="623989"/>
                    </a:lnTo>
                    <a:lnTo>
                      <a:pt x="1216583" y="588669"/>
                    </a:lnTo>
                    <a:lnTo>
                      <a:pt x="1261715" y="494482"/>
                    </a:lnTo>
                    <a:lnTo>
                      <a:pt x="1261715" y="439540"/>
                    </a:lnTo>
                    <a:lnTo>
                      <a:pt x="1163603" y="439540"/>
                    </a:lnTo>
                    <a:lnTo>
                      <a:pt x="1163603" y="412068"/>
                    </a:lnTo>
                    <a:lnTo>
                      <a:pt x="1181263" y="394408"/>
                    </a:lnTo>
                    <a:lnTo>
                      <a:pt x="1171452" y="384597"/>
                    </a:lnTo>
                    <a:lnTo>
                      <a:pt x="1136132" y="419917"/>
                    </a:lnTo>
                    <a:lnTo>
                      <a:pt x="973267" y="419917"/>
                    </a:lnTo>
                    <a:lnTo>
                      <a:pt x="973267" y="386559"/>
                    </a:lnTo>
                    <a:lnTo>
                      <a:pt x="935984" y="386559"/>
                    </a:lnTo>
                    <a:lnTo>
                      <a:pt x="859457" y="310032"/>
                    </a:lnTo>
                    <a:lnTo>
                      <a:pt x="826099" y="310032"/>
                    </a:lnTo>
                    <a:lnTo>
                      <a:pt x="812364" y="323767"/>
                    </a:lnTo>
                    <a:lnTo>
                      <a:pt x="773119" y="323767"/>
                    </a:lnTo>
                    <a:lnTo>
                      <a:pt x="773119" y="280599"/>
                    </a:lnTo>
                    <a:lnTo>
                      <a:pt x="657347" y="280599"/>
                    </a:lnTo>
                    <a:lnTo>
                      <a:pt x="657347" y="255090"/>
                    </a:lnTo>
                    <a:lnTo>
                      <a:pt x="692667" y="219770"/>
                    </a:lnTo>
                    <a:lnTo>
                      <a:pt x="692667" y="204072"/>
                    </a:lnTo>
                    <a:lnTo>
                      <a:pt x="439540" y="204072"/>
                    </a:lnTo>
                    <a:lnTo>
                      <a:pt x="439540" y="139318"/>
                    </a:lnTo>
                    <a:lnTo>
                      <a:pt x="439540" y="133431"/>
                    </a:lnTo>
                    <a:lnTo>
                      <a:pt x="327692" y="133431"/>
                    </a:lnTo>
                    <a:lnTo>
                      <a:pt x="327692" y="0"/>
                    </a:lnTo>
                    <a:lnTo>
                      <a:pt x="166789" y="3924"/>
                    </a:lnTo>
                    <a:close/>
                  </a:path>
                </a:pathLst>
              </a:custGeom>
              <a:solidFill>
                <a:srgbClr val="7D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53E641-8C3C-4617-AFFE-F62F533B0BB3}"/>
                  </a:ext>
                </a:extLst>
              </p:cNvPr>
              <p:cNvSpPr/>
              <p:nvPr/>
            </p:nvSpPr>
            <p:spPr>
              <a:xfrm>
                <a:off x="5686547" y="4002953"/>
                <a:ext cx="869269" cy="808439"/>
              </a:xfrm>
              <a:custGeom>
                <a:avLst/>
                <a:gdLst>
                  <a:gd name="connsiteX0" fmla="*/ 58868 w 869269"/>
                  <a:gd name="connsiteY0" fmla="*/ 0 h 808439"/>
                  <a:gd name="connsiteX1" fmla="*/ 58868 w 869269"/>
                  <a:gd name="connsiteY1" fmla="*/ 68678 h 808439"/>
                  <a:gd name="connsiteX2" fmla="*/ 43170 w 869269"/>
                  <a:gd name="connsiteY2" fmla="*/ 68678 h 808439"/>
                  <a:gd name="connsiteX3" fmla="*/ 43170 w 869269"/>
                  <a:gd name="connsiteY3" fmla="*/ 115771 h 808439"/>
                  <a:gd name="connsiteX4" fmla="*/ 62793 w 869269"/>
                  <a:gd name="connsiteY4" fmla="*/ 135394 h 808439"/>
                  <a:gd name="connsiteX5" fmla="*/ 119697 w 869269"/>
                  <a:gd name="connsiteY5" fmla="*/ 135394 h 808439"/>
                  <a:gd name="connsiteX6" fmla="*/ 119697 w 869269"/>
                  <a:gd name="connsiteY6" fmla="*/ 194261 h 808439"/>
                  <a:gd name="connsiteX7" fmla="*/ 68679 w 869269"/>
                  <a:gd name="connsiteY7" fmla="*/ 194261 h 808439"/>
                  <a:gd name="connsiteX8" fmla="*/ 127546 w 869269"/>
                  <a:gd name="connsiteY8" fmla="*/ 253128 h 808439"/>
                  <a:gd name="connsiteX9" fmla="*/ 127546 w 869269"/>
                  <a:gd name="connsiteY9" fmla="*/ 253128 h 808439"/>
                  <a:gd name="connsiteX10" fmla="*/ 149130 w 869269"/>
                  <a:gd name="connsiteY10" fmla="*/ 274712 h 808439"/>
                  <a:gd name="connsiteX11" fmla="*/ 184450 w 869269"/>
                  <a:gd name="connsiteY11" fmla="*/ 274712 h 808439"/>
                  <a:gd name="connsiteX12" fmla="*/ 200148 w 869269"/>
                  <a:gd name="connsiteY12" fmla="*/ 290410 h 808439"/>
                  <a:gd name="connsiteX13" fmla="*/ 219770 w 869269"/>
                  <a:gd name="connsiteY13" fmla="*/ 310032 h 808439"/>
                  <a:gd name="connsiteX14" fmla="*/ 219770 w 869269"/>
                  <a:gd name="connsiteY14" fmla="*/ 260977 h 808439"/>
                  <a:gd name="connsiteX15" fmla="*/ 282562 w 869269"/>
                  <a:gd name="connsiteY15" fmla="*/ 260977 h 808439"/>
                  <a:gd name="connsiteX16" fmla="*/ 282562 w 869269"/>
                  <a:gd name="connsiteY16" fmla="*/ 308070 h 808439"/>
                  <a:gd name="connsiteX17" fmla="*/ 335542 w 869269"/>
                  <a:gd name="connsiteY17" fmla="*/ 361050 h 808439"/>
                  <a:gd name="connsiteX18" fmla="*/ 335542 w 869269"/>
                  <a:gd name="connsiteY18" fmla="*/ 408144 h 808439"/>
                  <a:gd name="connsiteX19" fmla="*/ 335542 w 869269"/>
                  <a:gd name="connsiteY19" fmla="*/ 468973 h 808439"/>
                  <a:gd name="connsiteX20" fmla="*/ 361051 w 869269"/>
                  <a:gd name="connsiteY20" fmla="*/ 494482 h 808439"/>
                  <a:gd name="connsiteX21" fmla="*/ 382636 w 869269"/>
                  <a:gd name="connsiteY21" fmla="*/ 516067 h 808439"/>
                  <a:gd name="connsiteX22" fmla="*/ 421880 w 869269"/>
                  <a:gd name="connsiteY22" fmla="*/ 516067 h 808439"/>
                  <a:gd name="connsiteX23" fmla="*/ 437578 w 869269"/>
                  <a:gd name="connsiteY23" fmla="*/ 531765 h 808439"/>
                  <a:gd name="connsiteX24" fmla="*/ 470936 w 869269"/>
                  <a:gd name="connsiteY24" fmla="*/ 531765 h 808439"/>
                  <a:gd name="connsiteX25" fmla="*/ 470936 w 869269"/>
                  <a:gd name="connsiteY25" fmla="*/ 559236 h 808439"/>
                  <a:gd name="connsiteX26" fmla="*/ 510181 w 869269"/>
                  <a:gd name="connsiteY26" fmla="*/ 559236 h 808439"/>
                  <a:gd name="connsiteX27" fmla="*/ 510181 w 869269"/>
                  <a:gd name="connsiteY27" fmla="*/ 574934 h 808439"/>
                  <a:gd name="connsiteX28" fmla="*/ 572972 w 869269"/>
                  <a:gd name="connsiteY28" fmla="*/ 574934 h 808439"/>
                  <a:gd name="connsiteX29" fmla="*/ 572972 w 869269"/>
                  <a:gd name="connsiteY29" fmla="*/ 563160 h 808439"/>
                  <a:gd name="connsiteX30" fmla="*/ 625953 w 869269"/>
                  <a:gd name="connsiteY30" fmla="*/ 563160 h 808439"/>
                  <a:gd name="connsiteX31" fmla="*/ 625953 w 869269"/>
                  <a:gd name="connsiteY31" fmla="*/ 578858 h 808439"/>
                  <a:gd name="connsiteX32" fmla="*/ 651462 w 869269"/>
                  <a:gd name="connsiteY32" fmla="*/ 578858 h 808439"/>
                  <a:gd name="connsiteX33" fmla="*/ 663236 w 869269"/>
                  <a:gd name="connsiteY33" fmla="*/ 590632 h 808439"/>
                  <a:gd name="connsiteX34" fmla="*/ 641652 w 869269"/>
                  <a:gd name="connsiteY34" fmla="*/ 612216 h 808439"/>
                  <a:gd name="connsiteX35" fmla="*/ 637727 w 869269"/>
                  <a:gd name="connsiteY35" fmla="*/ 616141 h 808439"/>
                  <a:gd name="connsiteX36" fmla="*/ 724065 w 869269"/>
                  <a:gd name="connsiteY36" fmla="*/ 702479 h 808439"/>
                  <a:gd name="connsiteX37" fmla="*/ 745649 w 869269"/>
                  <a:gd name="connsiteY37" fmla="*/ 700517 h 808439"/>
                  <a:gd name="connsiteX38" fmla="*/ 767233 w 869269"/>
                  <a:gd name="connsiteY38" fmla="*/ 722101 h 808439"/>
                  <a:gd name="connsiteX39" fmla="*/ 784893 w 869269"/>
                  <a:gd name="connsiteY39" fmla="*/ 720139 h 808439"/>
                  <a:gd name="connsiteX40" fmla="*/ 869269 w 869269"/>
                  <a:gd name="connsiteY40" fmla="*/ 720139 h 808439"/>
                  <a:gd name="connsiteX41" fmla="*/ 869269 w 869269"/>
                  <a:gd name="connsiteY41" fmla="*/ 759383 h 808439"/>
                  <a:gd name="connsiteX42" fmla="*/ 824137 w 869269"/>
                  <a:gd name="connsiteY42" fmla="*/ 804515 h 808439"/>
                  <a:gd name="connsiteX43" fmla="*/ 786856 w 869269"/>
                  <a:gd name="connsiteY43" fmla="*/ 804515 h 808439"/>
                  <a:gd name="connsiteX44" fmla="*/ 769196 w 869269"/>
                  <a:gd name="connsiteY44" fmla="*/ 786855 h 808439"/>
                  <a:gd name="connsiteX45" fmla="*/ 743686 w 869269"/>
                  <a:gd name="connsiteY45" fmla="*/ 786855 h 808439"/>
                  <a:gd name="connsiteX46" fmla="*/ 722102 w 869269"/>
                  <a:gd name="connsiteY46" fmla="*/ 808439 h 808439"/>
                  <a:gd name="connsiteX47" fmla="*/ 700518 w 869269"/>
                  <a:gd name="connsiteY47" fmla="*/ 786855 h 808439"/>
                  <a:gd name="connsiteX48" fmla="*/ 700518 w 869269"/>
                  <a:gd name="connsiteY48" fmla="*/ 733874 h 808439"/>
                  <a:gd name="connsiteX49" fmla="*/ 686782 w 869269"/>
                  <a:gd name="connsiteY49" fmla="*/ 720138 h 808439"/>
                  <a:gd name="connsiteX50" fmla="*/ 686782 w 869269"/>
                  <a:gd name="connsiteY50" fmla="*/ 686781 h 808439"/>
                  <a:gd name="connsiteX51" fmla="*/ 643613 w 869269"/>
                  <a:gd name="connsiteY51" fmla="*/ 643612 h 808439"/>
                  <a:gd name="connsiteX52" fmla="*/ 612217 w 869269"/>
                  <a:gd name="connsiteY52" fmla="*/ 612216 h 808439"/>
                  <a:gd name="connsiteX53" fmla="*/ 612217 w 869269"/>
                  <a:gd name="connsiteY53" fmla="*/ 612216 h 808439"/>
                  <a:gd name="connsiteX54" fmla="*/ 600444 w 869269"/>
                  <a:gd name="connsiteY54" fmla="*/ 600443 h 808439"/>
                  <a:gd name="connsiteX55" fmla="*/ 541577 w 869269"/>
                  <a:gd name="connsiteY55" fmla="*/ 600443 h 808439"/>
                  <a:gd name="connsiteX56" fmla="*/ 474861 w 869269"/>
                  <a:gd name="connsiteY56" fmla="*/ 580820 h 808439"/>
                  <a:gd name="connsiteX57" fmla="*/ 459164 w 869269"/>
                  <a:gd name="connsiteY57" fmla="*/ 565123 h 808439"/>
                  <a:gd name="connsiteX58" fmla="*/ 459164 w 869269"/>
                  <a:gd name="connsiteY58" fmla="*/ 547462 h 808439"/>
                  <a:gd name="connsiteX59" fmla="*/ 372825 w 869269"/>
                  <a:gd name="connsiteY59" fmla="*/ 547462 h 808439"/>
                  <a:gd name="connsiteX60" fmla="*/ 288449 w 869269"/>
                  <a:gd name="connsiteY60" fmla="*/ 463086 h 808439"/>
                  <a:gd name="connsiteX61" fmla="*/ 288449 w 869269"/>
                  <a:gd name="connsiteY61" fmla="*/ 435615 h 808439"/>
                  <a:gd name="connsiteX62" fmla="*/ 298260 w 869269"/>
                  <a:gd name="connsiteY62" fmla="*/ 425804 h 808439"/>
                  <a:gd name="connsiteX63" fmla="*/ 274713 w 869269"/>
                  <a:gd name="connsiteY63" fmla="*/ 372824 h 808439"/>
                  <a:gd name="connsiteX64" fmla="*/ 288449 w 869269"/>
                  <a:gd name="connsiteY64" fmla="*/ 359088 h 808439"/>
                  <a:gd name="connsiteX65" fmla="*/ 264902 w 869269"/>
                  <a:gd name="connsiteY65" fmla="*/ 310032 h 808439"/>
                  <a:gd name="connsiteX66" fmla="*/ 249204 w 869269"/>
                  <a:gd name="connsiteY66" fmla="*/ 319844 h 808439"/>
                  <a:gd name="connsiteX67" fmla="*/ 223695 w 869269"/>
                  <a:gd name="connsiteY67" fmla="*/ 325730 h 808439"/>
                  <a:gd name="connsiteX68" fmla="*/ 219771 w 869269"/>
                  <a:gd name="connsiteY68" fmla="*/ 345353 h 808439"/>
                  <a:gd name="connsiteX69" fmla="*/ 204073 w 869269"/>
                  <a:gd name="connsiteY69" fmla="*/ 345353 h 808439"/>
                  <a:gd name="connsiteX70" fmla="*/ 200148 w 869269"/>
                  <a:gd name="connsiteY70" fmla="*/ 308070 h 808439"/>
                  <a:gd name="connsiteX71" fmla="*/ 174639 w 869269"/>
                  <a:gd name="connsiteY71" fmla="*/ 282561 h 808439"/>
                  <a:gd name="connsiteX72" fmla="*/ 107923 w 869269"/>
                  <a:gd name="connsiteY72" fmla="*/ 282561 h 808439"/>
                  <a:gd name="connsiteX73" fmla="*/ 107923 w 869269"/>
                  <a:gd name="connsiteY73" fmla="*/ 259014 h 808439"/>
                  <a:gd name="connsiteX74" fmla="*/ 68679 w 869269"/>
                  <a:gd name="connsiteY74" fmla="*/ 259014 h 808439"/>
                  <a:gd name="connsiteX75" fmla="*/ 33359 w 869269"/>
                  <a:gd name="connsiteY75" fmla="*/ 198185 h 808439"/>
                  <a:gd name="connsiteX76" fmla="*/ 33359 w 869269"/>
                  <a:gd name="connsiteY76" fmla="*/ 125583 h 808439"/>
                  <a:gd name="connsiteX77" fmla="*/ 11774 w 869269"/>
                  <a:gd name="connsiteY77" fmla="*/ 103998 h 808439"/>
                  <a:gd name="connsiteX78" fmla="*/ 11774 w 869269"/>
                  <a:gd name="connsiteY78" fmla="*/ 74565 h 808439"/>
                  <a:gd name="connsiteX79" fmla="*/ 0 w 869269"/>
                  <a:gd name="connsiteY79" fmla="*/ 62791 h 808439"/>
                  <a:gd name="connsiteX80" fmla="*/ 58868 w 869269"/>
                  <a:gd name="connsiteY80" fmla="*/ 0 h 8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69269" h="808439">
                    <a:moveTo>
                      <a:pt x="58868" y="0"/>
                    </a:moveTo>
                    <a:lnTo>
                      <a:pt x="58868" y="68678"/>
                    </a:lnTo>
                    <a:lnTo>
                      <a:pt x="43170" y="68678"/>
                    </a:lnTo>
                    <a:lnTo>
                      <a:pt x="43170" y="115771"/>
                    </a:lnTo>
                    <a:lnTo>
                      <a:pt x="62793" y="135394"/>
                    </a:lnTo>
                    <a:lnTo>
                      <a:pt x="119697" y="135394"/>
                    </a:lnTo>
                    <a:lnTo>
                      <a:pt x="119697" y="194261"/>
                    </a:lnTo>
                    <a:lnTo>
                      <a:pt x="68679" y="194261"/>
                    </a:lnTo>
                    <a:lnTo>
                      <a:pt x="127546" y="253128"/>
                    </a:lnTo>
                    <a:lnTo>
                      <a:pt x="127546" y="253128"/>
                    </a:lnTo>
                    <a:lnTo>
                      <a:pt x="149130" y="274712"/>
                    </a:lnTo>
                    <a:lnTo>
                      <a:pt x="184450" y="274712"/>
                    </a:lnTo>
                    <a:lnTo>
                      <a:pt x="200148" y="290410"/>
                    </a:lnTo>
                    <a:lnTo>
                      <a:pt x="219770" y="310032"/>
                    </a:lnTo>
                    <a:lnTo>
                      <a:pt x="219770" y="260977"/>
                    </a:lnTo>
                    <a:lnTo>
                      <a:pt x="282562" y="260977"/>
                    </a:lnTo>
                    <a:lnTo>
                      <a:pt x="282562" y="308070"/>
                    </a:lnTo>
                    <a:lnTo>
                      <a:pt x="335542" y="361050"/>
                    </a:lnTo>
                    <a:lnTo>
                      <a:pt x="335542" y="408144"/>
                    </a:lnTo>
                    <a:lnTo>
                      <a:pt x="335542" y="468973"/>
                    </a:lnTo>
                    <a:lnTo>
                      <a:pt x="361051" y="494482"/>
                    </a:lnTo>
                    <a:lnTo>
                      <a:pt x="382636" y="516067"/>
                    </a:lnTo>
                    <a:lnTo>
                      <a:pt x="421880" y="516067"/>
                    </a:lnTo>
                    <a:lnTo>
                      <a:pt x="437578" y="531765"/>
                    </a:lnTo>
                    <a:lnTo>
                      <a:pt x="470936" y="531765"/>
                    </a:lnTo>
                    <a:lnTo>
                      <a:pt x="470936" y="559236"/>
                    </a:lnTo>
                    <a:lnTo>
                      <a:pt x="510181" y="559236"/>
                    </a:lnTo>
                    <a:lnTo>
                      <a:pt x="510181" y="574934"/>
                    </a:lnTo>
                    <a:lnTo>
                      <a:pt x="572972" y="574934"/>
                    </a:lnTo>
                    <a:lnTo>
                      <a:pt x="572972" y="563160"/>
                    </a:lnTo>
                    <a:lnTo>
                      <a:pt x="625953" y="563160"/>
                    </a:lnTo>
                    <a:lnTo>
                      <a:pt x="625953" y="578858"/>
                    </a:lnTo>
                    <a:lnTo>
                      <a:pt x="651462" y="578858"/>
                    </a:lnTo>
                    <a:lnTo>
                      <a:pt x="663236" y="590632"/>
                    </a:lnTo>
                    <a:lnTo>
                      <a:pt x="641652" y="612216"/>
                    </a:lnTo>
                    <a:lnTo>
                      <a:pt x="637727" y="616141"/>
                    </a:lnTo>
                    <a:lnTo>
                      <a:pt x="724065" y="702479"/>
                    </a:lnTo>
                    <a:lnTo>
                      <a:pt x="745649" y="700517"/>
                    </a:lnTo>
                    <a:lnTo>
                      <a:pt x="767233" y="722101"/>
                    </a:lnTo>
                    <a:lnTo>
                      <a:pt x="784893" y="720139"/>
                    </a:lnTo>
                    <a:lnTo>
                      <a:pt x="869269" y="720139"/>
                    </a:lnTo>
                    <a:lnTo>
                      <a:pt x="869269" y="759383"/>
                    </a:lnTo>
                    <a:lnTo>
                      <a:pt x="824137" y="804515"/>
                    </a:lnTo>
                    <a:lnTo>
                      <a:pt x="786856" y="804515"/>
                    </a:lnTo>
                    <a:lnTo>
                      <a:pt x="769196" y="786855"/>
                    </a:lnTo>
                    <a:lnTo>
                      <a:pt x="743686" y="786855"/>
                    </a:lnTo>
                    <a:lnTo>
                      <a:pt x="722102" y="808439"/>
                    </a:lnTo>
                    <a:lnTo>
                      <a:pt x="700518" y="786855"/>
                    </a:lnTo>
                    <a:lnTo>
                      <a:pt x="700518" y="733874"/>
                    </a:lnTo>
                    <a:lnTo>
                      <a:pt x="686782" y="720138"/>
                    </a:lnTo>
                    <a:lnTo>
                      <a:pt x="686782" y="686781"/>
                    </a:lnTo>
                    <a:lnTo>
                      <a:pt x="643613" y="643612"/>
                    </a:lnTo>
                    <a:lnTo>
                      <a:pt x="612217" y="612216"/>
                    </a:lnTo>
                    <a:lnTo>
                      <a:pt x="612217" y="612216"/>
                    </a:lnTo>
                    <a:lnTo>
                      <a:pt x="600444" y="600443"/>
                    </a:lnTo>
                    <a:lnTo>
                      <a:pt x="541577" y="600443"/>
                    </a:lnTo>
                    <a:lnTo>
                      <a:pt x="474861" y="580820"/>
                    </a:lnTo>
                    <a:lnTo>
                      <a:pt x="459164" y="565123"/>
                    </a:lnTo>
                    <a:lnTo>
                      <a:pt x="459164" y="547462"/>
                    </a:lnTo>
                    <a:lnTo>
                      <a:pt x="372825" y="547462"/>
                    </a:lnTo>
                    <a:lnTo>
                      <a:pt x="288449" y="463086"/>
                    </a:lnTo>
                    <a:lnTo>
                      <a:pt x="288449" y="435615"/>
                    </a:lnTo>
                    <a:lnTo>
                      <a:pt x="298260" y="425804"/>
                    </a:lnTo>
                    <a:lnTo>
                      <a:pt x="274713" y="372824"/>
                    </a:lnTo>
                    <a:lnTo>
                      <a:pt x="288449" y="359088"/>
                    </a:lnTo>
                    <a:lnTo>
                      <a:pt x="264902" y="310032"/>
                    </a:lnTo>
                    <a:lnTo>
                      <a:pt x="249204" y="319844"/>
                    </a:lnTo>
                    <a:lnTo>
                      <a:pt x="223695" y="325730"/>
                    </a:lnTo>
                    <a:lnTo>
                      <a:pt x="219771" y="345353"/>
                    </a:lnTo>
                    <a:lnTo>
                      <a:pt x="204073" y="345353"/>
                    </a:lnTo>
                    <a:lnTo>
                      <a:pt x="200148" y="308070"/>
                    </a:lnTo>
                    <a:lnTo>
                      <a:pt x="174639" y="282561"/>
                    </a:lnTo>
                    <a:lnTo>
                      <a:pt x="107923" y="282561"/>
                    </a:lnTo>
                    <a:lnTo>
                      <a:pt x="107923" y="259014"/>
                    </a:lnTo>
                    <a:lnTo>
                      <a:pt x="68679" y="259014"/>
                    </a:lnTo>
                    <a:lnTo>
                      <a:pt x="33359" y="198185"/>
                    </a:lnTo>
                    <a:lnTo>
                      <a:pt x="33359" y="125583"/>
                    </a:lnTo>
                    <a:lnTo>
                      <a:pt x="11774" y="103998"/>
                    </a:lnTo>
                    <a:lnTo>
                      <a:pt x="11774" y="74565"/>
                    </a:lnTo>
                    <a:lnTo>
                      <a:pt x="0" y="62791"/>
                    </a:lnTo>
                    <a:lnTo>
                      <a:pt x="5886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4BDA57CD-F965-482E-AB5E-AF0F91979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34135" r="59690" b="25690"/>
              <a:stretch/>
            </p:blipFill>
            <p:spPr>
              <a:xfrm rot="20487414">
                <a:off x="6162810" y="3080809"/>
                <a:ext cx="231968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A499BB31-CCB6-48F6-9B30-A5B84DF784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40043" r="18544" b="25690"/>
              <a:stretch/>
            </p:blipFill>
            <p:spPr>
              <a:xfrm rot="20234831">
                <a:off x="6271709" y="2738699"/>
                <a:ext cx="1555717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E3DF00BA-9D90-4DB1-87AA-1410C55B5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79990" t="63641" r="-53" b="-2661"/>
              <a:stretch/>
            </p:blipFill>
            <p:spPr>
              <a:xfrm rot="20234831">
                <a:off x="8026431" y="3479133"/>
                <a:ext cx="753694" cy="7510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4FEE3E79-E4BB-4466-A84C-2AD2857A2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t="64831" r="39450"/>
              <a:stretch/>
            </p:blipFill>
            <p:spPr>
              <a:xfrm rot="20351201">
                <a:off x="5248272" y="4369038"/>
                <a:ext cx="2187056" cy="6989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5" name="Google Shape;326;p13">
              <a:extLst>
                <a:ext uri="{FF2B5EF4-FFF2-40B4-BE49-F238E27FC236}">
                  <a16:creationId xmlns:a16="http://schemas.microsoft.com/office/drawing/2014/main" id="{6F9DE937-5BC3-45B8-A31B-0D19EE54373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10972" y="2629937"/>
              <a:ext cx="885815" cy="59615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4354FD-4A4C-431F-936A-D78E94FB0B3D}"/>
                </a:ext>
              </a:extLst>
            </p:cNvPr>
            <p:cNvSpPr txBox="1"/>
            <p:nvPr/>
          </p:nvSpPr>
          <p:spPr>
            <a:xfrm>
              <a:off x="4911611" y="1703930"/>
              <a:ext cx="347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</a:rPr>
                <a:t>AFSC GAP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35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2561B47-5648-4661-B614-99C659E54C2F}"/>
              </a:ext>
            </a:extLst>
          </p:cNvPr>
          <p:cNvGrpSpPr/>
          <p:nvPr/>
        </p:nvGrpSpPr>
        <p:grpSpPr>
          <a:xfrm>
            <a:off x="-3875768" y="-2392255"/>
            <a:ext cx="21705958" cy="12517699"/>
            <a:chOff x="18661503" y="3121039"/>
            <a:chExt cx="21705958" cy="125176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BCBCF-A89E-4882-A6DD-E0BDA43806F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E2BA1F-954D-43F3-8723-8F67A286823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78B728-FDAC-4958-84DB-C16F2E33F48E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5761C0">
                <a:alpha val="597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554034-97AA-434F-8B6A-17227BCEDAC5}"/>
                </a:ext>
              </a:extLst>
            </p:cNvPr>
            <p:cNvSpPr/>
            <p:nvPr/>
          </p:nvSpPr>
          <p:spPr>
            <a:xfrm rot="1435082">
              <a:off x="23906943" y="7235701"/>
              <a:ext cx="4525863" cy="4375795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8FE22F-77F5-4226-8481-2948CDA5954E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rgbClr val="003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39D9F9-E214-45AB-B5F8-E5D0E65CFC27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9E882F8D-E1B3-45F5-B4EA-147DFF583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7090C0C-2A51-4AC2-8FD7-54247B1A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3D1EF1A-DCFC-4554-9F63-74BD6A3C3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59CA4AFE-D2D8-48BD-9103-D16DEE08B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00313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11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Narrow</vt:lpstr>
      <vt:lpstr>Calibri</vt:lpstr>
      <vt:lpstr>Calibri Light</vt:lpstr>
      <vt:lpstr>Office Theme</vt:lpstr>
      <vt:lpstr>PowerPoint Presentation</vt:lpstr>
      <vt:lpstr>OLD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38</cp:revision>
  <dcterms:created xsi:type="dcterms:W3CDTF">2023-04-01T23:33:10Z</dcterms:created>
  <dcterms:modified xsi:type="dcterms:W3CDTF">2023-05-24T21:18:37Z</dcterms:modified>
</cp:coreProperties>
</file>